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8">
  <p:sldMasterIdLst>
    <p:sldMasterId id="2147483888" r:id="rId4"/>
    <p:sldMasterId id="2147483900" r:id="rId5"/>
  </p:sldMasterIdLst>
  <p:notesMasterIdLst>
    <p:notesMasterId r:id="rId29"/>
  </p:notesMasterIdLst>
  <p:handoutMasterIdLst>
    <p:handoutMasterId r:id="rId30"/>
  </p:handoutMasterIdLst>
  <p:sldIdLst>
    <p:sldId id="643" r:id="rId6"/>
    <p:sldId id="740" r:id="rId7"/>
    <p:sldId id="661" r:id="rId8"/>
    <p:sldId id="950" r:id="rId9"/>
    <p:sldId id="753" r:id="rId10"/>
    <p:sldId id="949" r:id="rId11"/>
    <p:sldId id="951" r:id="rId12"/>
    <p:sldId id="952" r:id="rId13"/>
    <p:sldId id="971" r:id="rId14"/>
    <p:sldId id="853" r:id="rId15"/>
    <p:sldId id="953" r:id="rId16"/>
    <p:sldId id="884" r:id="rId17"/>
    <p:sldId id="860" r:id="rId18"/>
    <p:sldId id="954" r:id="rId19"/>
    <p:sldId id="755" r:id="rId20"/>
    <p:sldId id="970" r:id="rId21"/>
    <p:sldId id="972" r:id="rId22"/>
    <p:sldId id="979" r:id="rId23"/>
    <p:sldId id="978" r:id="rId24"/>
    <p:sldId id="976" r:id="rId25"/>
    <p:sldId id="974" r:id="rId26"/>
    <p:sldId id="977" r:id="rId27"/>
    <p:sldId id="507" r:id="rId28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45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119" userDrawn="1">
          <p15:clr>
            <a:srgbClr val="A4A3A4"/>
          </p15:clr>
        </p15:guide>
        <p15:guide id="4" orient="horz" pos="1548" userDrawn="1">
          <p15:clr>
            <a:srgbClr val="A4A3A4"/>
          </p15:clr>
        </p15:guide>
        <p15:guide id="5" pos="15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FF784E"/>
    <a:srgbClr val="E7A340"/>
    <a:srgbClr val="4F62CF"/>
    <a:srgbClr val="C84CC7"/>
    <a:srgbClr val="00FF01"/>
    <a:srgbClr val="FFFF11"/>
    <a:srgbClr val="80F9B6"/>
    <a:srgbClr val="C5FFFF"/>
    <a:srgbClr val="FF54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E991FF-48E1-4185-8F36-AB78020119B3}" v="2" dt="2024-03-12T08:29:01.3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1320" y="60"/>
      </p:cViewPr>
      <p:guideLst>
        <p:guide orient="horz" pos="845"/>
        <p:guide pos="2880"/>
        <p:guide orient="horz" pos="119"/>
        <p:guide orient="horz" pos="1548"/>
        <p:guide pos="15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73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3.xml"/><Relationship Id="rId7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sketh Angela" userId="49f1f70d-9283-4f33-a7a4-e78ad5099cd7" providerId="ADAL" clId="{5FC685BB-5872-42E5-B017-D7B658C1F227}"/>
    <pc:docChg chg="undo custSel addSld delSld modSld sldOrd delMainMaster">
      <pc:chgData name="Hesketh Angela" userId="49f1f70d-9283-4f33-a7a4-e78ad5099cd7" providerId="ADAL" clId="{5FC685BB-5872-42E5-B017-D7B658C1F227}" dt="2024-02-09T06:44:35.290" v="1075" actId="478"/>
      <pc:docMkLst>
        <pc:docMk/>
      </pc:docMkLst>
      <pc:sldChg chg="delSp modSp mod">
        <pc:chgData name="Hesketh Angela" userId="49f1f70d-9283-4f33-a7a4-e78ad5099cd7" providerId="ADAL" clId="{5FC685BB-5872-42E5-B017-D7B658C1F227}" dt="2024-02-02T08:41:44.563" v="16" actId="13926"/>
        <pc:sldMkLst>
          <pc:docMk/>
          <pc:sldMk cId="315669131" sldId="643"/>
        </pc:sldMkLst>
        <pc:spChg chg="mod">
          <ac:chgData name="Hesketh Angela" userId="49f1f70d-9283-4f33-a7a4-e78ad5099cd7" providerId="ADAL" clId="{5FC685BB-5872-42E5-B017-D7B658C1F227}" dt="2024-02-02T08:41:44.563" v="16" actId="13926"/>
          <ac:spMkLst>
            <pc:docMk/>
            <pc:sldMk cId="315669131" sldId="643"/>
            <ac:spMk id="8" creationId="{00000000-0000-0000-0000-000000000000}"/>
          </ac:spMkLst>
        </pc:spChg>
        <pc:picChg chg="del">
          <ac:chgData name="Hesketh Angela" userId="49f1f70d-9283-4f33-a7a4-e78ad5099cd7" providerId="ADAL" clId="{5FC685BB-5872-42E5-B017-D7B658C1F227}" dt="2024-02-02T08:41:33.909" v="15" actId="478"/>
          <ac:picMkLst>
            <pc:docMk/>
            <pc:sldMk cId="315669131" sldId="643"/>
            <ac:picMk id="3" creationId="{00000000-0000-0000-0000-000000000000}"/>
          </ac:picMkLst>
        </pc:picChg>
        <pc:picChg chg="del">
          <ac:chgData name="Hesketh Angela" userId="49f1f70d-9283-4f33-a7a4-e78ad5099cd7" providerId="ADAL" clId="{5FC685BB-5872-42E5-B017-D7B658C1F227}" dt="2024-02-02T08:41:27.303" v="13" actId="478"/>
          <ac:picMkLst>
            <pc:docMk/>
            <pc:sldMk cId="315669131" sldId="643"/>
            <ac:picMk id="17" creationId="{00000000-0000-0000-0000-000000000000}"/>
          </ac:picMkLst>
        </pc:picChg>
        <pc:picChg chg="del">
          <ac:chgData name="Hesketh Angela" userId="49f1f70d-9283-4f33-a7a4-e78ad5099cd7" providerId="ADAL" clId="{5FC685BB-5872-42E5-B017-D7B658C1F227}" dt="2024-02-02T08:41:32.987" v="14" actId="478"/>
          <ac:picMkLst>
            <pc:docMk/>
            <pc:sldMk cId="315669131" sldId="643"/>
            <ac:picMk id="18" creationId="{00000000-0000-0000-0000-000000000000}"/>
          </ac:picMkLst>
        </pc:picChg>
      </pc:sldChg>
      <pc:sldChg chg="add setBg">
        <pc:chgData name="Hesketh Angela" userId="49f1f70d-9283-4f33-a7a4-e78ad5099cd7" providerId="ADAL" clId="{5FC685BB-5872-42E5-B017-D7B658C1F227}" dt="2024-01-29T12:07:03.936" v="6"/>
        <pc:sldMkLst>
          <pc:docMk/>
          <pc:sldMk cId="296362467" sldId="661"/>
        </pc:sldMkLst>
      </pc:sldChg>
      <pc:sldChg chg="add ord">
        <pc:chgData name="Hesketh Angela" userId="49f1f70d-9283-4f33-a7a4-e78ad5099cd7" providerId="ADAL" clId="{5FC685BB-5872-42E5-B017-D7B658C1F227}" dt="2024-02-02T12:53:32.487" v="293"/>
        <pc:sldMkLst>
          <pc:docMk/>
          <pc:sldMk cId="621937250" sldId="709"/>
        </pc:sldMkLst>
      </pc:sldChg>
      <pc:sldChg chg="delSp modSp add mod ord">
        <pc:chgData name="Hesketh Angela" userId="49f1f70d-9283-4f33-a7a4-e78ad5099cd7" providerId="ADAL" clId="{5FC685BB-5872-42E5-B017-D7B658C1F227}" dt="2024-02-06T13:47:32.835" v="723" actId="20577"/>
        <pc:sldMkLst>
          <pc:docMk/>
          <pc:sldMk cId="810343887" sldId="713"/>
        </pc:sldMkLst>
        <pc:spChg chg="mod">
          <ac:chgData name="Hesketh Angela" userId="49f1f70d-9283-4f33-a7a4-e78ad5099cd7" providerId="ADAL" clId="{5FC685BB-5872-42E5-B017-D7B658C1F227}" dt="2024-02-06T13:47:32.835" v="723" actId="20577"/>
          <ac:spMkLst>
            <pc:docMk/>
            <pc:sldMk cId="810343887" sldId="713"/>
            <ac:spMk id="12" creationId="{6305C398-A0AC-1DD0-51AC-58E7BF4323BA}"/>
          </ac:spMkLst>
        </pc:spChg>
        <pc:picChg chg="del">
          <ac:chgData name="Hesketh Angela" userId="49f1f70d-9283-4f33-a7a4-e78ad5099cd7" providerId="ADAL" clId="{5FC685BB-5872-42E5-B017-D7B658C1F227}" dt="2024-02-06T13:40:35.423" v="596" actId="478"/>
          <ac:picMkLst>
            <pc:docMk/>
            <pc:sldMk cId="810343887" sldId="713"/>
            <ac:picMk id="7" creationId="{9B11A31F-2F49-A48F-E4AA-01CCF975CCD6}"/>
          </ac:picMkLst>
        </pc:picChg>
      </pc:sldChg>
      <pc:sldChg chg="add ord">
        <pc:chgData name="Hesketh Angela" userId="49f1f70d-9283-4f33-a7a4-e78ad5099cd7" providerId="ADAL" clId="{5FC685BB-5872-42E5-B017-D7B658C1F227}" dt="2024-02-02T12:53:32.487" v="293"/>
        <pc:sldMkLst>
          <pc:docMk/>
          <pc:sldMk cId="526982299" sldId="724"/>
        </pc:sldMkLst>
      </pc:sldChg>
      <pc:sldChg chg="modSp add mod">
        <pc:chgData name="Hesketh Angela" userId="49f1f70d-9283-4f33-a7a4-e78ad5099cd7" providerId="ADAL" clId="{5FC685BB-5872-42E5-B017-D7B658C1F227}" dt="2024-02-02T12:43:04.078" v="264" actId="6549"/>
        <pc:sldMkLst>
          <pc:docMk/>
          <pc:sldMk cId="104234355" sldId="740"/>
        </pc:sldMkLst>
        <pc:graphicFrameChg chg="mod modGraphic">
          <ac:chgData name="Hesketh Angela" userId="49f1f70d-9283-4f33-a7a4-e78ad5099cd7" providerId="ADAL" clId="{5FC685BB-5872-42E5-B017-D7B658C1F227}" dt="2024-02-02T12:43:04.078" v="264" actId="6549"/>
          <ac:graphicFrameMkLst>
            <pc:docMk/>
            <pc:sldMk cId="104234355" sldId="740"/>
            <ac:graphicFrameMk id="7" creationId="{120C07B6-1F76-AB6B-AC09-0162C5A14456}"/>
          </ac:graphicFrameMkLst>
        </pc:graphicFrameChg>
      </pc:sldChg>
      <pc:sldChg chg="del">
        <pc:chgData name="Hesketh Angela" userId="49f1f70d-9283-4f33-a7a4-e78ad5099cd7" providerId="ADAL" clId="{5FC685BB-5872-42E5-B017-D7B658C1F227}" dt="2024-01-29T12:05:35.152" v="0" actId="47"/>
        <pc:sldMkLst>
          <pc:docMk/>
          <pc:sldMk cId="3315308396" sldId="743"/>
        </pc:sldMkLst>
      </pc:sldChg>
      <pc:sldChg chg="del">
        <pc:chgData name="Hesketh Angela" userId="49f1f70d-9283-4f33-a7a4-e78ad5099cd7" providerId="ADAL" clId="{5FC685BB-5872-42E5-B017-D7B658C1F227}" dt="2024-01-29T12:05:35.152" v="0" actId="47"/>
        <pc:sldMkLst>
          <pc:docMk/>
          <pc:sldMk cId="1257830650" sldId="748"/>
        </pc:sldMkLst>
      </pc:sldChg>
      <pc:sldChg chg="del">
        <pc:chgData name="Hesketh Angela" userId="49f1f70d-9283-4f33-a7a4-e78ad5099cd7" providerId="ADAL" clId="{5FC685BB-5872-42E5-B017-D7B658C1F227}" dt="2024-01-29T12:05:35.152" v="0" actId="47"/>
        <pc:sldMkLst>
          <pc:docMk/>
          <pc:sldMk cId="673731727" sldId="749"/>
        </pc:sldMkLst>
      </pc:sldChg>
      <pc:sldChg chg="del">
        <pc:chgData name="Hesketh Angela" userId="49f1f70d-9283-4f33-a7a4-e78ad5099cd7" providerId="ADAL" clId="{5FC685BB-5872-42E5-B017-D7B658C1F227}" dt="2024-01-29T12:05:35.152" v="0" actId="47"/>
        <pc:sldMkLst>
          <pc:docMk/>
          <pc:sldMk cId="947637320" sldId="751"/>
        </pc:sldMkLst>
      </pc:sldChg>
      <pc:sldChg chg="del">
        <pc:chgData name="Hesketh Angela" userId="49f1f70d-9283-4f33-a7a4-e78ad5099cd7" providerId="ADAL" clId="{5FC685BB-5872-42E5-B017-D7B658C1F227}" dt="2024-01-29T12:05:35.152" v="0" actId="47"/>
        <pc:sldMkLst>
          <pc:docMk/>
          <pc:sldMk cId="4089634428" sldId="752"/>
        </pc:sldMkLst>
      </pc:sldChg>
      <pc:sldChg chg="add ord">
        <pc:chgData name="Hesketh Angela" userId="49f1f70d-9283-4f33-a7a4-e78ad5099cd7" providerId="ADAL" clId="{5FC685BB-5872-42E5-B017-D7B658C1F227}" dt="2024-02-02T12:53:32.487" v="293"/>
        <pc:sldMkLst>
          <pc:docMk/>
          <pc:sldMk cId="1772348156" sldId="753"/>
        </pc:sldMkLst>
      </pc:sldChg>
      <pc:sldChg chg="addSp modSp add mod ord">
        <pc:chgData name="Hesketh Angela" userId="49f1f70d-9283-4f33-a7a4-e78ad5099cd7" providerId="ADAL" clId="{5FC685BB-5872-42E5-B017-D7B658C1F227}" dt="2024-02-09T06:28:49.213" v="885" actId="1076"/>
        <pc:sldMkLst>
          <pc:docMk/>
          <pc:sldMk cId="3656076707" sldId="755"/>
        </pc:sldMkLst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3" creationId="{21FEF5F5-9B9B-AEA5-D35E-66715FB221A0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6" creationId="{58EEB785-5382-CE37-25A6-222EB137617C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11" creationId="{1D5D4F81-813E-2E07-8E87-CB7269E91F33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12" creationId="{52013D96-7923-0529-5AA6-B685335E5914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13" creationId="{099419D4-BF58-BFBE-9692-3DF8099FED8B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14" creationId="{2C3CE3FA-7416-3F82-975E-DDD0928A03CF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15" creationId="{D5A670E5-4C42-E35A-A635-B439DCC968C9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16" creationId="{EC77C5A5-2E92-6673-6A09-CC52B3AE6F7D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17" creationId="{5558013E-4D21-3C9A-64C4-521116D01F74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18" creationId="{9639B02D-0D4F-F778-1E79-E2DE53F2365E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19" creationId="{F7F2CE47-6799-8502-DC7C-7D4918D03BB6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20" creationId="{AF58944C-2E77-0491-A271-683C6976E1CF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21" creationId="{BD4D6B56-770A-65EA-2010-F2D2E11B3E6A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22" creationId="{E13DD9A2-5196-6BD5-179D-CA66A92FC7EB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23" creationId="{C5844AD2-23ED-DC73-9460-D83FF55F5DC5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24" creationId="{427AA35B-F887-C3F5-DD50-1892D756EF59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25" creationId="{B2CA3B26-9F25-305B-8246-5403722CC48B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26" creationId="{8B77D535-DD67-2A50-75A5-BAC3E1E68092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27" creationId="{6BA8700A-4D01-92C6-276B-DE9F186B19F3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28" creationId="{C40B4ADE-D276-8314-3D11-5EB4EFA1D856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29" creationId="{84A7DE05-3750-C751-05BD-B5190E58AE3D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30" creationId="{8854978B-2AD9-7520-87E4-62425ED553D5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31" creationId="{FA2C2C7D-74DB-412C-5786-B2139CA553C3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32" creationId="{44197589-C177-A7FF-83B1-06E211419522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33" creationId="{A84A4EED-87A6-2D44-AC0C-2B5C0FBBCB07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34" creationId="{E3982410-9CF8-6023-E6BC-A74768BE8338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35" creationId="{C6B3CE6C-577E-BF7B-3508-4CB649819BC5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36" creationId="{D7F7B6CF-BCD1-ACED-D0D8-A00BC5A424B7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37" creationId="{99A0CA15-AA52-0B9F-4841-73917095C65E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38" creationId="{CC5A7F08-8027-4369-8D66-07940124E476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40" creationId="{C6D3AFE8-493F-BA4A-424A-976991A91E04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41" creationId="{F6FFDFAD-C26C-DA45-F6FC-3A50C25B04FB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42" creationId="{C890EFB6-5FB7-09FD-268B-F0A1D3D6B0AB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43" creationId="{5F13A156-D0CC-DFB4-22A2-1D2423EC8031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44" creationId="{FB7730CB-0731-7E39-F589-D1B815750C63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45" creationId="{C5A87881-52FD-A465-6C94-4FDDA6ECF329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46" creationId="{808B0828-C414-D54A-77CB-215361EA09A2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47" creationId="{EFCAF8B1-8F56-F522-6C13-E00FF01F2234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48" creationId="{73CB298C-D600-D91A-87AD-3D78F8415182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49" creationId="{2B84F5B8-FB50-5E43-21E4-709954687F8A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50" creationId="{C58414CF-47D0-80CE-1E2D-7552274D25ED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51" creationId="{B4F354A9-4B2C-E262-4BB2-5667D8215E12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52" creationId="{280FB347-367D-25AA-2251-004F2470A154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53" creationId="{FA687B6B-7B0C-838E-64B1-5A15B7E55833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54" creationId="{EE7E14E3-4211-6610-E1D0-16C7FD5D2156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55" creationId="{DB592853-1AAA-1D82-4364-F3FA1F4EA541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56" creationId="{07CBBD29-80E2-4FDD-D527-E046F64E1227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57" creationId="{05477C0F-F55F-608A-63A4-E6C6630AFBB3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58" creationId="{A786B944-1889-DCF5-0EAE-67963A4717B1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59" creationId="{AAB4865A-B6FC-8FF1-D4C4-BA8CAD30890B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60" creationId="{B97ED8E6-7FE3-DE78-2630-7305E393F2FA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61" creationId="{65BBAE36-8D51-675F-FE5F-A1D7A0D5554A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62" creationId="{00AA04F2-D5E8-2AF5-4123-90490958482B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63" creationId="{4A4B9312-FA74-EA0C-0E32-B9C20D834939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64" creationId="{182411D1-0E02-C272-D487-954E9F3EF270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65" creationId="{666532E9-F241-52D5-F6B8-F1058DC6AF26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66" creationId="{9F542801-5E10-73DF-0D30-B3846A5D4DC9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67" creationId="{7EF8D360-26B0-094A-EECC-6990AADCFB86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68" creationId="{52C6E5DB-B3EB-7E17-6288-11868EAF6326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69" creationId="{59C9941C-E1CE-EE7F-F283-812DFFA89C9F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70" creationId="{F92E5D80-7883-D957-BAA5-30026083C4DF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71" creationId="{F18DA122-1C1F-E49B-20CA-30A4C9130D2B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72" creationId="{C3A2A404-948C-3305-6522-27FA7BFD0388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73" creationId="{E7229B68-CB56-81C0-79E4-908EAAD33EC9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74" creationId="{9D54B21F-A445-335D-91EB-E20A5C4F8CB8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75" creationId="{DF143542-E21A-A491-A50B-F9AD75A739AD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76" creationId="{B12D512B-9FB8-4D9E-2AD5-C883791CFB1A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77" creationId="{DC66A4E6-B412-CC81-FDC6-127A6E8F98B1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78" creationId="{3D45354D-34BF-013D-7675-049C93A19904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98" creationId="{6B782969-4D24-2857-E409-9867123B92C3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99" creationId="{75B676EF-DCC2-A585-B66C-757F7CCC365E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100" creationId="{1BB901A6-A63F-2169-0305-D35AC03FE91C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101" creationId="{9C0A8282-138D-B267-957F-1E25361833C8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102" creationId="{B042C046-C816-4EF2-0C53-E5C965B8000F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103" creationId="{C697A2D8-DB60-8741-D9ED-AE4928E90A7D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104" creationId="{4106D975-401D-F3B0-B942-DBA44A11856F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105" creationId="{5E869DDF-16B1-6212-32C8-5F24AF784AA7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106" creationId="{4A48AB62-0830-36C0-738A-5D3F0F09CDEF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107" creationId="{F6353B01-1467-4779-6FA7-AB6F1D046FA8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108" creationId="{9B85F0E5-AFEC-BB97-0768-D55BDF91FA61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109" creationId="{BB6791B3-9288-F33E-AB67-1CD03EB5A6A9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110" creationId="{D8B96B7C-906B-3A6F-1B8E-24236BB15173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111" creationId="{5BA9DAD8-B797-7C60-3E4B-E9C07B0EEC77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112" creationId="{EC228729-3241-9D12-D0F5-D4819ECCA557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113" creationId="{C83E26D9-9AC8-C7D3-5A8A-453B066C608C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114" creationId="{37BC601F-1B4A-CA5A-157C-B610BBC93C22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115" creationId="{DD2D4C63-8404-2165-DCFA-D56DBEA6128A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116" creationId="{CF4A8C2A-211A-8DA7-1DA0-392B10C67D4F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117" creationId="{E28056FF-4E7D-DFED-BEFE-2805FA197C94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118" creationId="{3E7AC63B-4112-0EF0-F1FE-EFE2E405FBBA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119" creationId="{1A551AFF-A469-D5A1-867B-59EC3735B340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120" creationId="{02AF3F42-0E83-6A35-8B96-7F2F0C9AFFEC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121" creationId="{0506C6E5-3AE4-3EFF-9FE9-6CACBD3E5420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122" creationId="{05CD5B5C-69AB-8748-2028-2113866306E5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123" creationId="{487EAA09-DB55-C579-7E6E-269830FC7442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124" creationId="{C3FE6A53-EFB8-0334-3AD3-4406FD4D6C57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125" creationId="{3F31E01C-F014-61F5-5C8C-066BFC7ED98A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126" creationId="{EDF1EB68-F376-82CE-C030-9B4917C1354C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127" creationId="{633E9A20-C40C-6534-0831-5D7A22A384DC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128" creationId="{2C322282-88CF-AC8F-7A0B-E474830C727F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129" creationId="{A89F170D-E7B5-C03D-906A-958C56C6F12E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130" creationId="{67664FD7-55FB-2806-E500-8BA94D437B9B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131" creationId="{4A7CE875-09E3-8ADD-36B3-7F63FC1AC28F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132" creationId="{1397E242-7352-9013-D65F-281459AE8380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133" creationId="{7272CFBE-620B-B6AD-AC3B-225E79C86810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134" creationId="{100CA680-03C4-9485-8764-B6E167C82A40}"/>
          </ac:spMkLst>
        </pc:spChg>
        <pc:spChg chg="add mod">
          <ac:chgData name="Hesketh Angela" userId="49f1f70d-9283-4f33-a7a4-e78ad5099cd7" providerId="ADAL" clId="{5FC685BB-5872-42E5-B017-D7B658C1F227}" dt="2024-02-09T06:28:49.213" v="885" actId="1076"/>
          <ac:spMkLst>
            <pc:docMk/>
            <pc:sldMk cId="3656076707" sldId="755"/>
            <ac:spMk id="135" creationId="{BA7B3DCE-FF7F-1D0F-CE08-74B25E934A29}"/>
          </ac:spMkLst>
        </pc:spChg>
        <pc:grpChg chg="add mod">
          <ac:chgData name="Hesketh Angela" userId="49f1f70d-9283-4f33-a7a4-e78ad5099cd7" providerId="ADAL" clId="{5FC685BB-5872-42E5-B017-D7B658C1F227}" dt="2024-02-09T06:28:49.213" v="885" actId="1076"/>
          <ac:grpSpMkLst>
            <pc:docMk/>
            <pc:sldMk cId="3656076707" sldId="755"/>
            <ac:grpSpMk id="2" creationId="{E447807E-0278-7F00-E16D-BDE2AA066F75}"/>
          </ac:grpSpMkLst>
        </pc:grpChg>
        <pc:grpChg chg="mod">
          <ac:chgData name="Hesketh Angela" userId="49f1f70d-9283-4f33-a7a4-e78ad5099cd7" providerId="ADAL" clId="{5FC685BB-5872-42E5-B017-D7B658C1F227}" dt="2024-02-02T13:23:02.061" v="411" actId="1076"/>
          <ac:grpSpMkLst>
            <pc:docMk/>
            <pc:sldMk cId="3656076707" sldId="755"/>
            <ac:grpSpMk id="10" creationId="{8CB2D540-AF59-BC3B-A820-0BFCF80BA52D}"/>
          </ac:grpSpMkLst>
        </pc:grpChg>
        <pc:grpChg chg="add mod">
          <ac:chgData name="Hesketh Angela" userId="49f1f70d-9283-4f33-a7a4-e78ad5099cd7" providerId="ADAL" clId="{5FC685BB-5872-42E5-B017-D7B658C1F227}" dt="2024-02-09T06:28:49.213" v="885" actId="1076"/>
          <ac:grpSpMkLst>
            <pc:docMk/>
            <pc:sldMk cId="3656076707" sldId="755"/>
            <ac:grpSpMk id="79" creationId="{CA33D3A6-CB14-26EF-5621-C7B830D057A5}"/>
          </ac:grpSpMkLst>
        </pc:grpChg>
        <pc:grpChg chg="add mod">
          <ac:chgData name="Hesketh Angela" userId="49f1f70d-9283-4f33-a7a4-e78ad5099cd7" providerId="ADAL" clId="{5FC685BB-5872-42E5-B017-D7B658C1F227}" dt="2024-02-09T06:28:49.213" v="885" actId="1076"/>
          <ac:grpSpMkLst>
            <pc:docMk/>
            <pc:sldMk cId="3656076707" sldId="755"/>
            <ac:grpSpMk id="80" creationId="{B9CFC88B-0B0D-474D-727B-F0636E3FA6C9}"/>
          </ac:grpSpMkLst>
        </pc:grpChg>
        <pc:grpChg chg="add mod">
          <ac:chgData name="Hesketh Angela" userId="49f1f70d-9283-4f33-a7a4-e78ad5099cd7" providerId="ADAL" clId="{5FC685BB-5872-42E5-B017-D7B658C1F227}" dt="2024-02-09T06:28:49.213" v="885" actId="1076"/>
          <ac:grpSpMkLst>
            <pc:docMk/>
            <pc:sldMk cId="3656076707" sldId="755"/>
            <ac:grpSpMk id="81" creationId="{5F333D4C-691D-0AC3-5733-8C7A1144262B}"/>
          </ac:grpSpMkLst>
        </pc:grpChg>
        <pc:grpChg chg="add mod">
          <ac:chgData name="Hesketh Angela" userId="49f1f70d-9283-4f33-a7a4-e78ad5099cd7" providerId="ADAL" clId="{5FC685BB-5872-42E5-B017-D7B658C1F227}" dt="2024-02-09T06:28:49.213" v="885" actId="1076"/>
          <ac:grpSpMkLst>
            <pc:docMk/>
            <pc:sldMk cId="3656076707" sldId="755"/>
            <ac:grpSpMk id="82" creationId="{BCE05CA8-9A30-3BBF-3CD3-A6F50228D3FA}"/>
          </ac:grpSpMkLst>
        </pc:grpChg>
        <pc:grpChg chg="add mod">
          <ac:chgData name="Hesketh Angela" userId="49f1f70d-9283-4f33-a7a4-e78ad5099cd7" providerId="ADAL" clId="{5FC685BB-5872-42E5-B017-D7B658C1F227}" dt="2024-02-09T06:28:49.213" v="885" actId="1076"/>
          <ac:grpSpMkLst>
            <pc:docMk/>
            <pc:sldMk cId="3656076707" sldId="755"/>
            <ac:grpSpMk id="83" creationId="{88DE3DA4-086F-7482-B4D8-8EA7C659C823}"/>
          </ac:grpSpMkLst>
        </pc:grpChg>
        <pc:grpChg chg="add mod">
          <ac:chgData name="Hesketh Angela" userId="49f1f70d-9283-4f33-a7a4-e78ad5099cd7" providerId="ADAL" clId="{5FC685BB-5872-42E5-B017-D7B658C1F227}" dt="2024-02-09T06:28:49.213" v="885" actId="1076"/>
          <ac:grpSpMkLst>
            <pc:docMk/>
            <pc:sldMk cId="3656076707" sldId="755"/>
            <ac:grpSpMk id="84" creationId="{45CF4F64-7CAE-5FEA-E56B-6ADCF8100D12}"/>
          </ac:grpSpMkLst>
        </pc:grpChg>
        <pc:grpChg chg="add mod">
          <ac:chgData name="Hesketh Angela" userId="49f1f70d-9283-4f33-a7a4-e78ad5099cd7" providerId="ADAL" clId="{5FC685BB-5872-42E5-B017-D7B658C1F227}" dt="2024-02-09T06:28:49.213" v="885" actId="1076"/>
          <ac:grpSpMkLst>
            <pc:docMk/>
            <pc:sldMk cId="3656076707" sldId="755"/>
            <ac:grpSpMk id="85" creationId="{0B5C3661-4C40-00BB-61C0-31CEF2A2812D}"/>
          </ac:grpSpMkLst>
        </pc:grpChg>
        <pc:grpChg chg="add mod">
          <ac:chgData name="Hesketh Angela" userId="49f1f70d-9283-4f33-a7a4-e78ad5099cd7" providerId="ADAL" clId="{5FC685BB-5872-42E5-B017-D7B658C1F227}" dt="2024-02-09T06:28:49.213" v="885" actId="1076"/>
          <ac:grpSpMkLst>
            <pc:docMk/>
            <pc:sldMk cId="3656076707" sldId="755"/>
            <ac:grpSpMk id="86" creationId="{5FCFA14D-A02B-255B-E54B-39A41F02629A}"/>
          </ac:grpSpMkLst>
        </pc:grpChg>
        <pc:grpChg chg="add mod">
          <ac:chgData name="Hesketh Angela" userId="49f1f70d-9283-4f33-a7a4-e78ad5099cd7" providerId="ADAL" clId="{5FC685BB-5872-42E5-B017-D7B658C1F227}" dt="2024-02-09T06:28:49.213" v="885" actId="1076"/>
          <ac:grpSpMkLst>
            <pc:docMk/>
            <pc:sldMk cId="3656076707" sldId="755"/>
            <ac:grpSpMk id="87" creationId="{AF931E8C-98B2-4747-84C3-5B361B8048A8}"/>
          </ac:grpSpMkLst>
        </pc:grpChg>
        <pc:grpChg chg="add mod">
          <ac:chgData name="Hesketh Angela" userId="49f1f70d-9283-4f33-a7a4-e78ad5099cd7" providerId="ADAL" clId="{5FC685BB-5872-42E5-B017-D7B658C1F227}" dt="2024-02-09T06:28:49.213" v="885" actId="1076"/>
          <ac:grpSpMkLst>
            <pc:docMk/>
            <pc:sldMk cId="3656076707" sldId="755"/>
            <ac:grpSpMk id="88" creationId="{12686119-ACF1-9EA1-DE38-C9A5D6B7EA94}"/>
          </ac:grpSpMkLst>
        </pc:grpChg>
        <pc:grpChg chg="add mod">
          <ac:chgData name="Hesketh Angela" userId="49f1f70d-9283-4f33-a7a4-e78ad5099cd7" providerId="ADAL" clId="{5FC685BB-5872-42E5-B017-D7B658C1F227}" dt="2024-02-09T06:28:49.213" v="885" actId="1076"/>
          <ac:grpSpMkLst>
            <pc:docMk/>
            <pc:sldMk cId="3656076707" sldId="755"/>
            <ac:grpSpMk id="89" creationId="{E251D6C0-56C6-7587-5F58-878BF83AC535}"/>
          </ac:grpSpMkLst>
        </pc:grpChg>
        <pc:grpChg chg="add mod">
          <ac:chgData name="Hesketh Angela" userId="49f1f70d-9283-4f33-a7a4-e78ad5099cd7" providerId="ADAL" clId="{5FC685BB-5872-42E5-B017-D7B658C1F227}" dt="2024-02-09T06:28:49.213" v="885" actId="1076"/>
          <ac:grpSpMkLst>
            <pc:docMk/>
            <pc:sldMk cId="3656076707" sldId="755"/>
            <ac:grpSpMk id="90" creationId="{8AF30032-8BB0-8F2B-1A58-05E1773B5DEE}"/>
          </ac:grpSpMkLst>
        </pc:grpChg>
        <pc:grpChg chg="add mod">
          <ac:chgData name="Hesketh Angela" userId="49f1f70d-9283-4f33-a7a4-e78ad5099cd7" providerId="ADAL" clId="{5FC685BB-5872-42E5-B017-D7B658C1F227}" dt="2024-02-09T06:28:49.213" v="885" actId="1076"/>
          <ac:grpSpMkLst>
            <pc:docMk/>
            <pc:sldMk cId="3656076707" sldId="755"/>
            <ac:grpSpMk id="91" creationId="{4D4B4087-B260-FD80-4C05-A15C94825EAF}"/>
          </ac:grpSpMkLst>
        </pc:grpChg>
        <pc:grpChg chg="add mod">
          <ac:chgData name="Hesketh Angela" userId="49f1f70d-9283-4f33-a7a4-e78ad5099cd7" providerId="ADAL" clId="{5FC685BB-5872-42E5-B017-D7B658C1F227}" dt="2024-02-09T06:28:49.213" v="885" actId="1076"/>
          <ac:grpSpMkLst>
            <pc:docMk/>
            <pc:sldMk cId="3656076707" sldId="755"/>
            <ac:grpSpMk id="92" creationId="{8C2430AE-7088-ADE6-BA6E-3E4104F898AF}"/>
          </ac:grpSpMkLst>
        </pc:grpChg>
        <pc:grpChg chg="add mod">
          <ac:chgData name="Hesketh Angela" userId="49f1f70d-9283-4f33-a7a4-e78ad5099cd7" providerId="ADAL" clId="{5FC685BB-5872-42E5-B017-D7B658C1F227}" dt="2024-02-09T06:28:49.213" v="885" actId="1076"/>
          <ac:grpSpMkLst>
            <pc:docMk/>
            <pc:sldMk cId="3656076707" sldId="755"/>
            <ac:grpSpMk id="93" creationId="{4F3C79C0-17BB-0F12-B19C-B6882FA359D0}"/>
          </ac:grpSpMkLst>
        </pc:grpChg>
        <pc:grpChg chg="add mod">
          <ac:chgData name="Hesketh Angela" userId="49f1f70d-9283-4f33-a7a4-e78ad5099cd7" providerId="ADAL" clId="{5FC685BB-5872-42E5-B017-D7B658C1F227}" dt="2024-02-09T06:28:49.213" v="885" actId="1076"/>
          <ac:grpSpMkLst>
            <pc:docMk/>
            <pc:sldMk cId="3656076707" sldId="755"/>
            <ac:grpSpMk id="94" creationId="{EC27D719-0897-39BB-3026-83DFA3A9C4C2}"/>
          </ac:grpSpMkLst>
        </pc:grpChg>
        <pc:grpChg chg="add mod">
          <ac:chgData name="Hesketh Angela" userId="49f1f70d-9283-4f33-a7a4-e78ad5099cd7" providerId="ADAL" clId="{5FC685BB-5872-42E5-B017-D7B658C1F227}" dt="2024-02-09T06:28:49.213" v="885" actId="1076"/>
          <ac:grpSpMkLst>
            <pc:docMk/>
            <pc:sldMk cId="3656076707" sldId="755"/>
            <ac:grpSpMk id="95" creationId="{5F875CFF-5C63-AF07-4E68-E2D44507EFDF}"/>
          </ac:grpSpMkLst>
        </pc:grpChg>
        <pc:grpChg chg="add mod">
          <ac:chgData name="Hesketh Angela" userId="49f1f70d-9283-4f33-a7a4-e78ad5099cd7" providerId="ADAL" clId="{5FC685BB-5872-42E5-B017-D7B658C1F227}" dt="2024-02-09T06:28:49.213" v="885" actId="1076"/>
          <ac:grpSpMkLst>
            <pc:docMk/>
            <pc:sldMk cId="3656076707" sldId="755"/>
            <ac:grpSpMk id="96" creationId="{F771767C-71F9-EF85-4FD6-B6C16D432BD9}"/>
          </ac:grpSpMkLst>
        </pc:grpChg>
        <pc:grpChg chg="add mod">
          <ac:chgData name="Hesketh Angela" userId="49f1f70d-9283-4f33-a7a4-e78ad5099cd7" providerId="ADAL" clId="{5FC685BB-5872-42E5-B017-D7B658C1F227}" dt="2024-02-09T06:28:49.213" v="885" actId="1076"/>
          <ac:grpSpMkLst>
            <pc:docMk/>
            <pc:sldMk cId="3656076707" sldId="755"/>
            <ac:grpSpMk id="97" creationId="{4C8B9C9C-D7BB-FF5A-C29B-4083E005B89A}"/>
          </ac:grpSpMkLst>
        </pc:grpChg>
      </pc:sldChg>
      <pc:sldChg chg="del">
        <pc:chgData name="Hesketh Angela" userId="49f1f70d-9283-4f33-a7a4-e78ad5099cd7" providerId="ADAL" clId="{5FC685BB-5872-42E5-B017-D7B658C1F227}" dt="2024-01-29T12:05:55.631" v="1" actId="47"/>
        <pc:sldMkLst>
          <pc:docMk/>
          <pc:sldMk cId="2238524489" sldId="772"/>
        </pc:sldMkLst>
      </pc:sldChg>
      <pc:sldChg chg="del">
        <pc:chgData name="Hesketh Angela" userId="49f1f70d-9283-4f33-a7a4-e78ad5099cd7" providerId="ADAL" clId="{5FC685BB-5872-42E5-B017-D7B658C1F227}" dt="2024-01-29T12:05:35.152" v="0" actId="47"/>
        <pc:sldMkLst>
          <pc:docMk/>
          <pc:sldMk cId="1350116477" sldId="773"/>
        </pc:sldMkLst>
      </pc:sldChg>
      <pc:sldChg chg="del">
        <pc:chgData name="Hesketh Angela" userId="49f1f70d-9283-4f33-a7a4-e78ad5099cd7" providerId="ADAL" clId="{5FC685BB-5872-42E5-B017-D7B658C1F227}" dt="2024-01-29T12:05:35.152" v="0" actId="47"/>
        <pc:sldMkLst>
          <pc:docMk/>
          <pc:sldMk cId="3870861318" sldId="782"/>
        </pc:sldMkLst>
      </pc:sldChg>
      <pc:sldChg chg="del">
        <pc:chgData name="Hesketh Angela" userId="49f1f70d-9283-4f33-a7a4-e78ad5099cd7" providerId="ADAL" clId="{5FC685BB-5872-42E5-B017-D7B658C1F227}" dt="2024-01-29T12:07:39.618" v="10" actId="47"/>
        <pc:sldMkLst>
          <pc:docMk/>
          <pc:sldMk cId="51291039" sldId="795"/>
        </pc:sldMkLst>
      </pc:sldChg>
      <pc:sldChg chg="add ord">
        <pc:chgData name="Hesketh Angela" userId="49f1f70d-9283-4f33-a7a4-e78ad5099cd7" providerId="ADAL" clId="{5FC685BB-5872-42E5-B017-D7B658C1F227}" dt="2024-02-02T13:02:56.425" v="335"/>
        <pc:sldMkLst>
          <pc:docMk/>
          <pc:sldMk cId="375743064" sldId="806"/>
        </pc:sldMkLst>
      </pc:sldChg>
      <pc:sldChg chg="addSp delSp modSp add mod">
        <pc:chgData name="Hesketh Angela" userId="49f1f70d-9283-4f33-a7a4-e78ad5099cd7" providerId="ADAL" clId="{5FC685BB-5872-42E5-B017-D7B658C1F227}" dt="2024-02-09T06:19:50.841" v="752" actId="113"/>
        <pc:sldMkLst>
          <pc:docMk/>
          <pc:sldMk cId="2147332694" sldId="837"/>
        </pc:sldMkLst>
        <pc:spChg chg="add mod">
          <ac:chgData name="Hesketh Angela" userId="49f1f70d-9283-4f33-a7a4-e78ad5099cd7" providerId="ADAL" clId="{5FC685BB-5872-42E5-B017-D7B658C1F227}" dt="2024-02-09T06:02:49.655" v="726"/>
          <ac:spMkLst>
            <pc:docMk/>
            <pc:sldMk cId="2147332694" sldId="837"/>
            <ac:spMk id="2" creationId="{0D4E64F1-D520-2D98-8E4D-2B0FACA5EA5B}"/>
          </ac:spMkLst>
        </pc:spChg>
        <pc:spChg chg="mod">
          <ac:chgData name="Hesketh Angela" userId="49f1f70d-9283-4f33-a7a4-e78ad5099cd7" providerId="ADAL" clId="{5FC685BB-5872-42E5-B017-D7B658C1F227}" dt="2024-02-09T06:19:50.841" v="752" actId="113"/>
          <ac:spMkLst>
            <pc:docMk/>
            <pc:sldMk cId="2147332694" sldId="837"/>
            <ac:spMk id="3" creationId="{0CEB71EA-EEF1-CA17-192E-AA5B64F90E75}"/>
          </ac:spMkLst>
        </pc:spChg>
        <pc:spChg chg="del">
          <ac:chgData name="Hesketh Angela" userId="49f1f70d-9283-4f33-a7a4-e78ad5099cd7" providerId="ADAL" clId="{5FC685BB-5872-42E5-B017-D7B658C1F227}" dt="2024-02-09T06:02:54.119" v="727" actId="478"/>
          <ac:spMkLst>
            <pc:docMk/>
            <pc:sldMk cId="2147332694" sldId="837"/>
            <ac:spMk id="10" creationId="{512D0BE9-359A-4396-72B0-554F6D50843B}"/>
          </ac:spMkLst>
        </pc:spChg>
      </pc:sldChg>
      <pc:sldChg chg="add">
        <pc:chgData name="Hesketh Angela" userId="49f1f70d-9283-4f33-a7a4-e78ad5099cd7" providerId="ADAL" clId="{5FC685BB-5872-42E5-B017-D7B658C1F227}" dt="2024-02-09T06:02:24.792" v="725"/>
        <pc:sldMkLst>
          <pc:docMk/>
          <pc:sldMk cId="4047271903" sldId="838"/>
        </pc:sldMkLst>
      </pc:sldChg>
      <pc:sldChg chg="add">
        <pc:chgData name="Hesketh Angela" userId="49f1f70d-9283-4f33-a7a4-e78ad5099cd7" providerId="ADAL" clId="{5FC685BB-5872-42E5-B017-D7B658C1F227}" dt="2024-02-09T06:02:24.792" v="725"/>
        <pc:sldMkLst>
          <pc:docMk/>
          <pc:sldMk cId="1103578477" sldId="839"/>
        </pc:sldMkLst>
      </pc:sldChg>
      <pc:sldChg chg="add">
        <pc:chgData name="Hesketh Angela" userId="49f1f70d-9283-4f33-a7a4-e78ad5099cd7" providerId="ADAL" clId="{5FC685BB-5872-42E5-B017-D7B658C1F227}" dt="2024-02-09T06:02:24.792" v="725"/>
        <pc:sldMkLst>
          <pc:docMk/>
          <pc:sldMk cId="3086973452" sldId="840"/>
        </pc:sldMkLst>
      </pc:sldChg>
      <pc:sldChg chg="modSp add mod">
        <pc:chgData name="Hesketh Angela" userId="49f1f70d-9283-4f33-a7a4-e78ad5099cd7" providerId="ADAL" clId="{5FC685BB-5872-42E5-B017-D7B658C1F227}" dt="2024-02-09T06:21:44.517" v="767" actId="1076"/>
        <pc:sldMkLst>
          <pc:docMk/>
          <pc:sldMk cId="968371142" sldId="841"/>
        </pc:sldMkLst>
        <pc:picChg chg="mod">
          <ac:chgData name="Hesketh Angela" userId="49f1f70d-9283-4f33-a7a4-e78ad5099cd7" providerId="ADAL" clId="{5FC685BB-5872-42E5-B017-D7B658C1F227}" dt="2024-02-09T06:21:44.517" v="767" actId="1076"/>
          <ac:picMkLst>
            <pc:docMk/>
            <pc:sldMk cId="968371142" sldId="841"/>
            <ac:picMk id="6" creationId="{589A60AF-96C4-D821-B4E4-EEE85E215855}"/>
          </ac:picMkLst>
        </pc:picChg>
      </pc:sldChg>
      <pc:sldChg chg="modSp add mod">
        <pc:chgData name="Hesketh Angela" userId="49f1f70d-9283-4f33-a7a4-e78ad5099cd7" providerId="ADAL" clId="{5FC685BB-5872-42E5-B017-D7B658C1F227}" dt="2024-02-09T06:21:38.054" v="766" actId="1076"/>
        <pc:sldMkLst>
          <pc:docMk/>
          <pc:sldMk cId="276020098" sldId="842"/>
        </pc:sldMkLst>
        <pc:picChg chg="mod">
          <ac:chgData name="Hesketh Angela" userId="49f1f70d-9283-4f33-a7a4-e78ad5099cd7" providerId="ADAL" clId="{5FC685BB-5872-42E5-B017-D7B658C1F227}" dt="2024-02-09T06:21:38.054" v="766" actId="1076"/>
          <ac:picMkLst>
            <pc:docMk/>
            <pc:sldMk cId="276020098" sldId="842"/>
            <ac:picMk id="4" creationId="{15E92DB5-8609-DCD9-447F-A41D123029F6}"/>
          </ac:picMkLst>
        </pc:picChg>
      </pc:sldChg>
      <pc:sldChg chg="modSp add mod">
        <pc:chgData name="Hesketh Angela" userId="49f1f70d-9283-4f33-a7a4-e78ad5099cd7" providerId="ADAL" clId="{5FC685BB-5872-42E5-B017-D7B658C1F227}" dt="2024-02-09T06:21:58.987" v="768" actId="2711"/>
        <pc:sldMkLst>
          <pc:docMk/>
          <pc:sldMk cId="4207577589" sldId="844"/>
        </pc:sldMkLst>
        <pc:graphicFrameChg chg="modGraphic">
          <ac:chgData name="Hesketh Angela" userId="49f1f70d-9283-4f33-a7a4-e78ad5099cd7" providerId="ADAL" clId="{5FC685BB-5872-42E5-B017-D7B658C1F227}" dt="2024-02-09T06:21:58.987" v="768" actId="2711"/>
          <ac:graphicFrameMkLst>
            <pc:docMk/>
            <pc:sldMk cId="4207577589" sldId="844"/>
            <ac:graphicFrameMk id="6" creationId="{DBAE1605-06B9-B584-EC2E-708855B5F7EF}"/>
          </ac:graphicFrameMkLst>
        </pc:graphicFrameChg>
      </pc:sldChg>
      <pc:sldChg chg="add">
        <pc:chgData name="Hesketh Angela" userId="49f1f70d-9283-4f33-a7a4-e78ad5099cd7" providerId="ADAL" clId="{5FC685BB-5872-42E5-B017-D7B658C1F227}" dt="2024-02-09T06:02:24.792" v="725"/>
        <pc:sldMkLst>
          <pc:docMk/>
          <pc:sldMk cId="4183451741" sldId="845"/>
        </pc:sldMkLst>
      </pc:sldChg>
      <pc:sldChg chg="modSp add del mod">
        <pc:chgData name="Hesketh Angela" userId="49f1f70d-9283-4f33-a7a4-e78ad5099cd7" providerId="ADAL" clId="{5FC685BB-5872-42E5-B017-D7B658C1F227}" dt="2024-02-09T06:19:55.170" v="753" actId="2696"/>
        <pc:sldMkLst>
          <pc:docMk/>
          <pc:sldMk cId="2681395671" sldId="846"/>
        </pc:sldMkLst>
        <pc:spChg chg="mod">
          <ac:chgData name="Hesketh Angela" userId="49f1f70d-9283-4f33-a7a4-e78ad5099cd7" providerId="ADAL" clId="{5FC685BB-5872-42E5-B017-D7B658C1F227}" dt="2024-02-09T06:19:41.040" v="741" actId="21"/>
          <ac:spMkLst>
            <pc:docMk/>
            <pc:sldMk cId="2681395671" sldId="846"/>
            <ac:spMk id="3" creationId="{0CEB71EA-EEF1-CA17-192E-AA5B64F90E75}"/>
          </ac:spMkLst>
        </pc:spChg>
      </pc:sldChg>
      <pc:sldChg chg="modSp add mod">
        <pc:chgData name="Hesketh Angela" userId="49f1f70d-9283-4f33-a7a4-e78ad5099cd7" providerId="ADAL" clId="{5FC685BB-5872-42E5-B017-D7B658C1F227}" dt="2024-02-09T06:20:36.232" v="754" actId="255"/>
        <pc:sldMkLst>
          <pc:docMk/>
          <pc:sldMk cId="1452493216" sldId="847"/>
        </pc:sldMkLst>
        <pc:spChg chg="mod">
          <ac:chgData name="Hesketh Angela" userId="49f1f70d-9283-4f33-a7a4-e78ad5099cd7" providerId="ADAL" clId="{5FC685BB-5872-42E5-B017-D7B658C1F227}" dt="2024-02-09T06:20:36.232" v="754" actId="255"/>
          <ac:spMkLst>
            <pc:docMk/>
            <pc:sldMk cId="1452493216" sldId="847"/>
            <ac:spMk id="10" creationId="{6305C398-A0AC-1DD0-51AC-58E7BF4323BA}"/>
          </ac:spMkLst>
        </pc:spChg>
      </pc:sldChg>
      <pc:sldChg chg="add">
        <pc:chgData name="Hesketh Angela" userId="49f1f70d-9283-4f33-a7a4-e78ad5099cd7" providerId="ADAL" clId="{5FC685BB-5872-42E5-B017-D7B658C1F227}" dt="2024-02-09T06:02:24.792" v="725"/>
        <pc:sldMkLst>
          <pc:docMk/>
          <pc:sldMk cId="4151973999" sldId="848"/>
        </pc:sldMkLst>
      </pc:sldChg>
      <pc:sldChg chg="add">
        <pc:chgData name="Hesketh Angela" userId="49f1f70d-9283-4f33-a7a4-e78ad5099cd7" providerId="ADAL" clId="{5FC685BB-5872-42E5-B017-D7B658C1F227}" dt="2024-02-09T06:02:24.792" v="725"/>
        <pc:sldMkLst>
          <pc:docMk/>
          <pc:sldMk cId="3973088160" sldId="849"/>
        </pc:sldMkLst>
      </pc:sldChg>
      <pc:sldChg chg="add">
        <pc:chgData name="Hesketh Angela" userId="49f1f70d-9283-4f33-a7a4-e78ad5099cd7" providerId="ADAL" clId="{5FC685BB-5872-42E5-B017-D7B658C1F227}" dt="2024-02-09T06:02:24.792" v="725"/>
        <pc:sldMkLst>
          <pc:docMk/>
          <pc:sldMk cId="2532695945" sldId="850"/>
        </pc:sldMkLst>
      </pc:sldChg>
      <pc:sldChg chg="add">
        <pc:chgData name="Hesketh Angela" userId="49f1f70d-9283-4f33-a7a4-e78ad5099cd7" providerId="ADAL" clId="{5FC685BB-5872-42E5-B017-D7B658C1F227}" dt="2024-02-09T06:02:24.792" v="725"/>
        <pc:sldMkLst>
          <pc:docMk/>
          <pc:sldMk cId="3268348150" sldId="851"/>
        </pc:sldMkLst>
      </pc:sldChg>
      <pc:sldChg chg="delSp modSp mod">
        <pc:chgData name="Hesketh Angela" userId="49f1f70d-9283-4f33-a7a4-e78ad5099cd7" providerId="ADAL" clId="{5FC685BB-5872-42E5-B017-D7B658C1F227}" dt="2024-02-02T13:07:01.839" v="380" actId="478"/>
        <pc:sldMkLst>
          <pc:docMk/>
          <pc:sldMk cId="3894306780" sldId="852"/>
        </pc:sldMkLst>
        <pc:spChg chg="mod">
          <ac:chgData name="Hesketh Angela" userId="49f1f70d-9283-4f33-a7a4-e78ad5099cd7" providerId="ADAL" clId="{5FC685BB-5872-42E5-B017-D7B658C1F227}" dt="2024-02-02T13:03:58.478" v="349" actId="20577"/>
          <ac:spMkLst>
            <pc:docMk/>
            <pc:sldMk cId="3894306780" sldId="852"/>
            <ac:spMk id="2" creationId="{6305C398-A0AC-1DD0-51AC-58E7BF4323BA}"/>
          </ac:spMkLst>
        </pc:spChg>
        <pc:spChg chg="mod">
          <ac:chgData name="Hesketh Angela" userId="49f1f70d-9283-4f33-a7a4-e78ad5099cd7" providerId="ADAL" clId="{5FC685BB-5872-42E5-B017-D7B658C1F227}" dt="2024-02-02T13:05:21.228" v="379" actId="6549"/>
          <ac:spMkLst>
            <pc:docMk/>
            <pc:sldMk cId="3894306780" sldId="852"/>
            <ac:spMk id="4" creationId="{00000000-0000-0000-0000-000000000000}"/>
          </ac:spMkLst>
        </pc:spChg>
        <pc:spChg chg="del">
          <ac:chgData name="Hesketh Angela" userId="49f1f70d-9283-4f33-a7a4-e78ad5099cd7" providerId="ADAL" clId="{5FC685BB-5872-42E5-B017-D7B658C1F227}" dt="2024-02-02T13:07:01.839" v="380" actId="478"/>
          <ac:spMkLst>
            <pc:docMk/>
            <pc:sldMk cId="3894306780" sldId="852"/>
            <ac:spMk id="16" creationId="{00000000-0000-0000-0000-000000000000}"/>
          </ac:spMkLst>
        </pc:spChg>
        <pc:spChg chg="del">
          <ac:chgData name="Hesketh Angela" userId="49f1f70d-9283-4f33-a7a4-e78ad5099cd7" providerId="ADAL" clId="{5FC685BB-5872-42E5-B017-D7B658C1F227}" dt="2024-02-02T13:07:01.839" v="380" actId="478"/>
          <ac:spMkLst>
            <pc:docMk/>
            <pc:sldMk cId="3894306780" sldId="852"/>
            <ac:spMk id="17" creationId="{00000000-0000-0000-0000-000000000000}"/>
          </ac:spMkLst>
        </pc:spChg>
        <pc:spChg chg="del">
          <ac:chgData name="Hesketh Angela" userId="49f1f70d-9283-4f33-a7a4-e78ad5099cd7" providerId="ADAL" clId="{5FC685BB-5872-42E5-B017-D7B658C1F227}" dt="2024-02-02T13:07:01.839" v="380" actId="478"/>
          <ac:spMkLst>
            <pc:docMk/>
            <pc:sldMk cId="3894306780" sldId="852"/>
            <ac:spMk id="18" creationId="{00000000-0000-0000-0000-000000000000}"/>
          </ac:spMkLst>
        </pc:spChg>
        <pc:spChg chg="del">
          <ac:chgData name="Hesketh Angela" userId="49f1f70d-9283-4f33-a7a4-e78ad5099cd7" providerId="ADAL" clId="{5FC685BB-5872-42E5-B017-D7B658C1F227}" dt="2024-02-02T13:07:01.839" v="380" actId="478"/>
          <ac:spMkLst>
            <pc:docMk/>
            <pc:sldMk cId="3894306780" sldId="852"/>
            <ac:spMk id="19" creationId="{00000000-0000-0000-0000-000000000000}"/>
          </ac:spMkLst>
        </pc:spChg>
        <pc:spChg chg="del">
          <ac:chgData name="Hesketh Angela" userId="49f1f70d-9283-4f33-a7a4-e78ad5099cd7" providerId="ADAL" clId="{5FC685BB-5872-42E5-B017-D7B658C1F227}" dt="2024-02-02T13:07:01.839" v="380" actId="478"/>
          <ac:spMkLst>
            <pc:docMk/>
            <pc:sldMk cId="3894306780" sldId="852"/>
            <ac:spMk id="20" creationId="{00000000-0000-0000-0000-000000000000}"/>
          </ac:spMkLst>
        </pc:spChg>
        <pc:spChg chg="del">
          <ac:chgData name="Hesketh Angela" userId="49f1f70d-9283-4f33-a7a4-e78ad5099cd7" providerId="ADAL" clId="{5FC685BB-5872-42E5-B017-D7B658C1F227}" dt="2024-02-02T13:07:01.839" v="380" actId="478"/>
          <ac:spMkLst>
            <pc:docMk/>
            <pc:sldMk cId="3894306780" sldId="852"/>
            <ac:spMk id="21" creationId="{00000000-0000-0000-0000-000000000000}"/>
          </ac:spMkLst>
        </pc:spChg>
        <pc:spChg chg="del">
          <ac:chgData name="Hesketh Angela" userId="49f1f70d-9283-4f33-a7a4-e78ad5099cd7" providerId="ADAL" clId="{5FC685BB-5872-42E5-B017-D7B658C1F227}" dt="2024-02-02T13:07:01.839" v="380" actId="478"/>
          <ac:spMkLst>
            <pc:docMk/>
            <pc:sldMk cId="3894306780" sldId="852"/>
            <ac:spMk id="22" creationId="{00000000-0000-0000-0000-000000000000}"/>
          </ac:spMkLst>
        </pc:spChg>
        <pc:spChg chg="del">
          <ac:chgData name="Hesketh Angela" userId="49f1f70d-9283-4f33-a7a4-e78ad5099cd7" providerId="ADAL" clId="{5FC685BB-5872-42E5-B017-D7B658C1F227}" dt="2024-02-02T13:07:01.839" v="380" actId="478"/>
          <ac:spMkLst>
            <pc:docMk/>
            <pc:sldMk cId="3894306780" sldId="852"/>
            <ac:spMk id="23" creationId="{00000000-0000-0000-0000-000000000000}"/>
          </ac:spMkLst>
        </pc:spChg>
        <pc:spChg chg="del">
          <ac:chgData name="Hesketh Angela" userId="49f1f70d-9283-4f33-a7a4-e78ad5099cd7" providerId="ADAL" clId="{5FC685BB-5872-42E5-B017-D7B658C1F227}" dt="2024-01-29T12:07:59.632" v="11" actId="478"/>
          <ac:spMkLst>
            <pc:docMk/>
            <pc:sldMk cId="3894306780" sldId="852"/>
            <ac:spMk id="24" creationId="{00000000-0000-0000-0000-000000000000}"/>
          </ac:spMkLst>
        </pc:spChg>
        <pc:graphicFrameChg chg="del">
          <ac:chgData name="Hesketh Angela" userId="49f1f70d-9283-4f33-a7a4-e78ad5099cd7" providerId="ADAL" clId="{5FC685BB-5872-42E5-B017-D7B658C1F227}" dt="2024-02-02T13:07:01.839" v="380" actId="478"/>
          <ac:graphicFrameMkLst>
            <pc:docMk/>
            <pc:sldMk cId="3894306780" sldId="852"/>
            <ac:graphicFrameMk id="15" creationId="{00000000-0000-0000-0000-000000000000}"/>
          </ac:graphicFrameMkLst>
        </pc:graphicFrameChg>
      </pc:sldChg>
      <pc:sldChg chg="modSp mod modNotesTx">
        <pc:chgData name="Hesketh Angela" userId="49f1f70d-9283-4f33-a7a4-e78ad5099cd7" providerId="ADAL" clId="{5FC685BB-5872-42E5-B017-D7B658C1F227}" dt="2024-02-02T13:10:27.335" v="401" actId="6549"/>
        <pc:sldMkLst>
          <pc:docMk/>
          <pc:sldMk cId="4091186484" sldId="853"/>
        </pc:sldMkLst>
        <pc:spChg chg="mod">
          <ac:chgData name="Hesketh Angela" userId="49f1f70d-9283-4f33-a7a4-e78ad5099cd7" providerId="ADAL" clId="{5FC685BB-5872-42E5-B017-D7B658C1F227}" dt="2024-02-02T13:09:03.549" v="399" actId="20577"/>
          <ac:spMkLst>
            <pc:docMk/>
            <pc:sldMk cId="4091186484" sldId="853"/>
            <ac:spMk id="2" creationId="{6305C398-A0AC-1DD0-51AC-58E7BF4323BA}"/>
          </ac:spMkLst>
        </pc:spChg>
        <pc:graphicFrameChg chg="modGraphic">
          <ac:chgData name="Hesketh Angela" userId="49f1f70d-9283-4f33-a7a4-e78ad5099cd7" providerId="ADAL" clId="{5FC685BB-5872-42E5-B017-D7B658C1F227}" dt="2024-02-02T13:09:12.563" v="400" actId="207"/>
          <ac:graphicFrameMkLst>
            <pc:docMk/>
            <pc:sldMk cId="4091186484" sldId="853"/>
            <ac:graphicFrameMk id="3" creationId="{00000000-0000-0000-0000-000000000000}"/>
          </ac:graphicFrameMkLst>
        </pc:graphicFrameChg>
      </pc:sldChg>
      <pc:sldChg chg="delSp mod">
        <pc:chgData name="Hesketh Angela" userId="49f1f70d-9283-4f33-a7a4-e78ad5099cd7" providerId="ADAL" clId="{5FC685BB-5872-42E5-B017-D7B658C1F227}" dt="2024-01-31T08:16:33.743" v="12" actId="478"/>
        <pc:sldMkLst>
          <pc:docMk/>
          <pc:sldMk cId="479176676" sldId="854"/>
        </pc:sldMkLst>
        <pc:spChg chg="del">
          <ac:chgData name="Hesketh Angela" userId="49f1f70d-9283-4f33-a7a4-e78ad5099cd7" providerId="ADAL" clId="{5FC685BB-5872-42E5-B017-D7B658C1F227}" dt="2024-01-31T08:16:33.743" v="12" actId="478"/>
          <ac:spMkLst>
            <pc:docMk/>
            <pc:sldMk cId="479176676" sldId="854"/>
            <ac:spMk id="10" creationId="{00000000-0000-0000-0000-000000000000}"/>
          </ac:spMkLst>
        </pc:spChg>
      </pc:sldChg>
      <pc:sldChg chg="delSp mod">
        <pc:chgData name="Hesketh Angela" userId="49f1f70d-9283-4f33-a7a4-e78ad5099cd7" providerId="ADAL" clId="{5FC685BB-5872-42E5-B017-D7B658C1F227}" dt="2024-02-02T12:36:09.838" v="37" actId="478"/>
        <pc:sldMkLst>
          <pc:docMk/>
          <pc:sldMk cId="573305597" sldId="856"/>
        </pc:sldMkLst>
        <pc:spChg chg="del">
          <ac:chgData name="Hesketh Angela" userId="49f1f70d-9283-4f33-a7a4-e78ad5099cd7" providerId="ADAL" clId="{5FC685BB-5872-42E5-B017-D7B658C1F227}" dt="2024-02-02T12:36:09.838" v="37" actId="478"/>
          <ac:spMkLst>
            <pc:docMk/>
            <pc:sldMk cId="573305597" sldId="856"/>
            <ac:spMk id="13" creationId="{00000000-0000-0000-0000-000000000000}"/>
          </ac:spMkLst>
        </pc:spChg>
      </pc:sldChg>
      <pc:sldChg chg="delSp mod">
        <pc:chgData name="Hesketh Angela" userId="49f1f70d-9283-4f33-a7a4-e78ad5099cd7" providerId="ADAL" clId="{5FC685BB-5872-42E5-B017-D7B658C1F227}" dt="2024-02-02T12:36:21.326" v="38" actId="478"/>
        <pc:sldMkLst>
          <pc:docMk/>
          <pc:sldMk cId="1681754451" sldId="857"/>
        </pc:sldMkLst>
        <pc:spChg chg="del">
          <ac:chgData name="Hesketh Angela" userId="49f1f70d-9283-4f33-a7a4-e78ad5099cd7" providerId="ADAL" clId="{5FC685BB-5872-42E5-B017-D7B658C1F227}" dt="2024-02-02T12:36:21.326" v="38" actId="478"/>
          <ac:spMkLst>
            <pc:docMk/>
            <pc:sldMk cId="1681754451" sldId="857"/>
            <ac:spMk id="10" creationId="{00000000-0000-0000-0000-000000000000}"/>
          </ac:spMkLst>
        </pc:spChg>
      </pc:sldChg>
      <pc:sldChg chg="delSp del mod">
        <pc:chgData name="Hesketh Angela" userId="49f1f70d-9283-4f33-a7a4-e78ad5099cd7" providerId="ADAL" clId="{5FC685BB-5872-42E5-B017-D7B658C1F227}" dt="2024-02-06T13:42:02.351" v="621" actId="47"/>
        <pc:sldMkLst>
          <pc:docMk/>
          <pc:sldMk cId="293797522" sldId="858"/>
        </pc:sldMkLst>
        <pc:spChg chg="del">
          <ac:chgData name="Hesketh Angela" userId="49f1f70d-9283-4f33-a7a4-e78ad5099cd7" providerId="ADAL" clId="{5FC685BB-5872-42E5-B017-D7B658C1F227}" dt="2024-02-02T12:36:36.950" v="40" actId="478"/>
          <ac:spMkLst>
            <pc:docMk/>
            <pc:sldMk cId="293797522" sldId="858"/>
            <ac:spMk id="16" creationId="{00000000-0000-0000-0000-000000000000}"/>
          </ac:spMkLst>
        </pc:spChg>
      </pc:sldChg>
      <pc:sldChg chg="delSp del mod">
        <pc:chgData name="Hesketh Angela" userId="49f1f70d-9283-4f33-a7a4-e78ad5099cd7" providerId="ADAL" clId="{5FC685BB-5872-42E5-B017-D7B658C1F227}" dt="2024-02-06T13:42:03.226" v="622" actId="47"/>
        <pc:sldMkLst>
          <pc:docMk/>
          <pc:sldMk cId="195584827" sldId="859"/>
        </pc:sldMkLst>
        <pc:spChg chg="del">
          <ac:chgData name="Hesketh Angela" userId="49f1f70d-9283-4f33-a7a4-e78ad5099cd7" providerId="ADAL" clId="{5FC685BB-5872-42E5-B017-D7B658C1F227}" dt="2024-02-02T12:36:33.734" v="39" actId="478"/>
          <ac:spMkLst>
            <pc:docMk/>
            <pc:sldMk cId="195584827" sldId="859"/>
            <ac:spMk id="18" creationId="{00000000-0000-0000-0000-000000000000}"/>
          </ac:spMkLst>
        </pc:spChg>
      </pc:sldChg>
      <pc:sldChg chg="delSp mod">
        <pc:chgData name="Hesketh Angela" userId="49f1f70d-9283-4f33-a7a4-e78ad5099cd7" providerId="ADAL" clId="{5FC685BB-5872-42E5-B017-D7B658C1F227}" dt="2024-02-02T12:36:47.854" v="41" actId="478"/>
        <pc:sldMkLst>
          <pc:docMk/>
          <pc:sldMk cId="785131999" sldId="860"/>
        </pc:sldMkLst>
        <pc:spChg chg="del">
          <ac:chgData name="Hesketh Angela" userId="49f1f70d-9283-4f33-a7a4-e78ad5099cd7" providerId="ADAL" clId="{5FC685BB-5872-42E5-B017-D7B658C1F227}" dt="2024-02-02T12:36:47.854" v="41" actId="478"/>
          <ac:spMkLst>
            <pc:docMk/>
            <pc:sldMk cId="785131999" sldId="860"/>
            <ac:spMk id="13" creationId="{00000000-0000-0000-0000-000000000000}"/>
          </ac:spMkLst>
        </pc:spChg>
      </pc:sldChg>
      <pc:sldChg chg="del">
        <pc:chgData name="Hesketh Angela" userId="49f1f70d-9283-4f33-a7a4-e78ad5099cd7" providerId="ADAL" clId="{5FC685BB-5872-42E5-B017-D7B658C1F227}" dt="2024-01-29T12:07:00.897" v="5" actId="47"/>
        <pc:sldMkLst>
          <pc:docMk/>
          <pc:sldMk cId="1813694404" sldId="879"/>
        </pc:sldMkLst>
      </pc:sldChg>
      <pc:sldChg chg="del">
        <pc:chgData name="Hesketh Angela" userId="49f1f70d-9283-4f33-a7a4-e78ad5099cd7" providerId="ADAL" clId="{5FC685BB-5872-42E5-B017-D7B658C1F227}" dt="2024-01-29T12:06:03.912" v="2" actId="47"/>
        <pc:sldMkLst>
          <pc:docMk/>
          <pc:sldMk cId="1841572433" sldId="880"/>
        </pc:sldMkLst>
      </pc:sldChg>
      <pc:sldChg chg="del">
        <pc:chgData name="Hesketh Angela" userId="49f1f70d-9283-4f33-a7a4-e78ad5099cd7" providerId="ADAL" clId="{5FC685BB-5872-42E5-B017-D7B658C1F227}" dt="2024-01-29T12:06:05.423" v="3" actId="47"/>
        <pc:sldMkLst>
          <pc:docMk/>
          <pc:sldMk cId="2458895768" sldId="881"/>
        </pc:sldMkLst>
      </pc:sldChg>
      <pc:sldChg chg="delSp add del mod ord">
        <pc:chgData name="Hesketh Angela" userId="49f1f70d-9283-4f33-a7a4-e78ad5099cd7" providerId="ADAL" clId="{5FC685BB-5872-42E5-B017-D7B658C1F227}" dt="2024-02-06T13:42:49.287" v="626"/>
        <pc:sldMkLst>
          <pc:docMk/>
          <pc:sldMk cId="2342383637" sldId="882"/>
        </pc:sldMkLst>
        <pc:spChg chg="del">
          <ac:chgData name="Hesketh Angela" userId="49f1f70d-9283-4f33-a7a4-e78ad5099cd7" providerId="ADAL" clId="{5FC685BB-5872-42E5-B017-D7B658C1F227}" dt="2024-01-29T12:06:08.253" v="4" actId="478"/>
          <ac:spMkLst>
            <pc:docMk/>
            <pc:sldMk cId="2342383637" sldId="882"/>
            <ac:spMk id="10" creationId="{00000000-0000-0000-0000-000000000000}"/>
          </ac:spMkLst>
        </pc:spChg>
      </pc:sldChg>
      <pc:sldChg chg="del">
        <pc:chgData name="Hesketh Angela" userId="49f1f70d-9283-4f33-a7a4-e78ad5099cd7" providerId="ADAL" clId="{5FC685BB-5872-42E5-B017-D7B658C1F227}" dt="2024-01-29T12:07:38.723" v="9" actId="47"/>
        <pc:sldMkLst>
          <pc:docMk/>
          <pc:sldMk cId="2934271503" sldId="883"/>
        </pc:sldMkLst>
      </pc:sldChg>
      <pc:sldChg chg="add ord">
        <pc:chgData name="Hesketh Angela" userId="49f1f70d-9283-4f33-a7a4-e78ad5099cd7" providerId="ADAL" clId="{5FC685BB-5872-42E5-B017-D7B658C1F227}" dt="2024-02-02T13:03:19.878" v="337"/>
        <pc:sldMkLst>
          <pc:docMk/>
          <pc:sldMk cId="738776501" sldId="884"/>
        </pc:sldMkLst>
      </pc:sldChg>
      <pc:sldChg chg="del">
        <pc:chgData name="Hesketh Angela" userId="49f1f70d-9283-4f33-a7a4-e78ad5099cd7" providerId="ADAL" clId="{5FC685BB-5872-42E5-B017-D7B658C1F227}" dt="2024-01-29T12:05:55.631" v="1" actId="47"/>
        <pc:sldMkLst>
          <pc:docMk/>
          <pc:sldMk cId="3950968618" sldId="884"/>
        </pc:sldMkLst>
      </pc:sldChg>
      <pc:sldChg chg="addSp delSp modSp add mod ord">
        <pc:chgData name="Hesketh Angela" userId="49f1f70d-9283-4f33-a7a4-e78ad5099cd7" providerId="ADAL" clId="{5FC685BB-5872-42E5-B017-D7B658C1F227}" dt="2024-02-02T13:27:06.229" v="479" actId="1076"/>
        <pc:sldMkLst>
          <pc:docMk/>
          <pc:sldMk cId="1895736876" sldId="885"/>
        </pc:sldMkLst>
        <pc:spChg chg="del">
          <ac:chgData name="Hesketh Angela" userId="49f1f70d-9283-4f33-a7a4-e78ad5099cd7" providerId="ADAL" clId="{5FC685BB-5872-42E5-B017-D7B658C1F227}" dt="2024-02-02T13:24:38.248" v="446" actId="478"/>
          <ac:spMkLst>
            <pc:docMk/>
            <pc:sldMk cId="1895736876" sldId="885"/>
            <ac:spMk id="2" creationId="{3BB6B9C1-732E-B076-9877-97887E02E6C0}"/>
          </ac:spMkLst>
        </pc:spChg>
        <pc:spChg chg="add del mod">
          <ac:chgData name="Hesketh Angela" userId="49f1f70d-9283-4f33-a7a4-e78ad5099cd7" providerId="ADAL" clId="{5FC685BB-5872-42E5-B017-D7B658C1F227}" dt="2024-02-02T13:25:08.487" v="449" actId="478"/>
          <ac:spMkLst>
            <pc:docMk/>
            <pc:sldMk cId="1895736876" sldId="885"/>
            <ac:spMk id="3" creationId="{F1F35936-6312-FCCE-AC12-B453A7CE744A}"/>
          </ac:spMkLst>
        </pc:spChg>
        <pc:spChg chg="del">
          <ac:chgData name="Hesketh Angela" userId="49f1f70d-9283-4f33-a7a4-e78ad5099cd7" providerId="ADAL" clId="{5FC685BB-5872-42E5-B017-D7B658C1F227}" dt="2024-02-02T13:24:38.248" v="446" actId="478"/>
          <ac:spMkLst>
            <pc:docMk/>
            <pc:sldMk cId="1895736876" sldId="885"/>
            <ac:spMk id="4" creationId="{A3CA8836-AE0B-3419-D16D-4DFEC9DB17FE}"/>
          </ac:spMkLst>
        </pc:spChg>
        <pc:spChg chg="del">
          <ac:chgData name="Hesketh Angela" userId="49f1f70d-9283-4f33-a7a4-e78ad5099cd7" providerId="ADAL" clId="{5FC685BB-5872-42E5-B017-D7B658C1F227}" dt="2024-02-02T13:24:38.248" v="446" actId="478"/>
          <ac:spMkLst>
            <pc:docMk/>
            <pc:sldMk cId="1895736876" sldId="885"/>
            <ac:spMk id="6" creationId="{2EEB0865-8B6A-14B8-2D50-952E5EE4C63F}"/>
          </ac:spMkLst>
        </pc:spChg>
        <pc:spChg chg="del">
          <ac:chgData name="Hesketh Angela" userId="49f1f70d-9283-4f33-a7a4-e78ad5099cd7" providerId="ADAL" clId="{5FC685BB-5872-42E5-B017-D7B658C1F227}" dt="2024-02-02T13:24:38.248" v="446" actId="478"/>
          <ac:spMkLst>
            <pc:docMk/>
            <pc:sldMk cId="1895736876" sldId="885"/>
            <ac:spMk id="7" creationId="{1149A94B-76BC-9073-50B3-276A0BF24072}"/>
          </ac:spMkLst>
        </pc:spChg>
        <pc:spChg chg="del">
          <ac:chgData name="Hesketh Angela" userId="49f1f70d-9283-4f33-a7a4-e78ad5099cd7" providerId="ADAL" clId="{5FC685BB-5872-42E5-B017-D7B658C1F227}" dt="2024-02-02T13:24:38.248" v="446" actId="478"/>
          <ac:spMkLst>
            <pc:docMk/>
            <pc:sldMk cId="1895736876" sldId="885"/>
            <ac:spMk id="10" creationId="{1AE7EE5A-9ED4-875A-CF9D-4C41D9237707}"/>
          </ac:spMkLst>
        </pc:spChg>
        <pc:spChg chg="del">
          <ac:chgData name="Hesketh Angela" userId="49f1f70d-9283-4f33-a7a4-e78ad5099cd7" providerId="ADAL" clId="{5FC685BB-5872-42E5-B017-D7B658C1F227}" dt="2024-02-02T13:24:38.248" v="446" actId="478"/>
          <ac:spMkLst>
            <pc:docMk/>
            <pc:sldMk cId="1895736876" sldId="885"/>
            <ac:spMk id="11" creationId="{5B10CE95-0E57-7E94-0D78-56EEFE5B8C20}"/>
          </ac:spMkLst>
        </pc:spChg>
        <pc:spChg chg="mod">
          <ac:chgData name="Hesketh Angela" userId="49f1f70d-9283-4f33-a7a4-e78ad5099cd7" providerId="ADAL" clId="{5FC685BB-5872-42E5-B017-D7B658C1F227}" dt="2024-02-02T13:26:48.894" v="474" actId="20577"/>
          <ac:spMkLst>
            <pc:docMk/>
            <pc:sldMk cId="1895736876" sldId="885"/>
            <ac:spMk id="39" creationId="{6305C398-A0AC-1DD0-51AC-58E7BF4323BA}"/>
          </ac:spMkLst>
        </pc:spChg>
        <pc:graphicFrameChg chg="add del mod">
          <ac:chgData name="Hesketh Angela" userId="49f1f70d-9283-4f33-a7a4-e78ad5099cd7" providerId="ADAL" clId="{5FC685BB-5872-42E5-B017-D7B658C1F227}" dt="2024-02-02T13:26:40.976" v="462" actId="478"/>
          <ac:graphicFrameMkLst>
            <pc:docMk/>
            <pc:sldMk cId="1895736876" sldId="885"/>
            <ac:graphicFrameMk id="12" creationId="{C39E6AF3-441D-BA2F-7DC2-114734580E55}"/>
          </ac:graphicFrameMkLst>
        </pc:graphicFrameChg>
        <pc:picChg chg="del">
          <ac:chgData name="Hesketh Angela" userId="49f1f70d-9283-4f33-a7a4-e78ad5099cd7" providerId="ADAL" clId="{5FC685BB-5872-42E5-B017-D7B658C1F227}" dt="2024-02-02T13:24:35.382" v="445" actId="478"/>
          <ac:picMkLst>
            <pc:docMk/>
            <pc:sldMk cId="1895736876" sldId="885"/>
            <ac:picMk id="13" creationId="{FB440A35-A3F3-3171-A505-44F8DA27ECC4}"/>
          </ac:picMkLst>
        </pc:picChg>
        <pc:picChg chg="add mod ord">
          <ac:chgData name="Hesketh Angela" userId="49f1f70d-9283-4f33-a7a4-e78ad5099cd7" providerId="ADAL" clId="{5FC685BB-5872-42E5-B017-D7B658C1F227}" dt="2024-02-02T13:27:06.229" v="479" actId="1076"/>
          <ac:picMkLst>
            <pc:docMk/>
            <pc:sldMk cId="1895736876" sldId="885"/>
            <ac:picMk id="14" creationId="{47CF9E63-27E0-C897-44D1-91AC76F8E0DE}"/>
          </ac:picMkLst>
        </pc:picChg>
      </pc:sldChg>
      <pc:sldChg chg="del">
        <pc:chgData name="Hesketh Angela" userId="49f1f70d-9283-4f33-a7a4-e78ad5099cd7" providerId="ADAL" clId="{5FC685BB-5872-42E5-B017-D7B658C1F227}" dt="2024-01-29T12:05:55.631" v="1" actId="47"/>
        <pc:sldMkLst>
          <pc:docMk/>
          <pc:sldMk cId="2275689073" sldId="885"/>
        </pc:sldMkLst>
      </pc:sldChg>
      <pc:sldChg chg="modSp mod">
        <pc:chgData name="Hesketh Angela" userId="49f1f70d-9283-4f33-a7a4-e78ad5099cd7" providerId="ADAL" clId="{5FC685BB-5872-42E5-B017-D7B658C1F227}" dt="2024-02-06T13:45:32.747" v="635" actId="13926"/>
        <pc:sldMkLst>
          <pc:docMk/>
          <pc:sldMk cId="3423099504" sldId="887"/>
        </pc:sldMkLst>
        <pc:spChg chg="mod">
          <ac:chgData name="Hesketh Angela" userId="49f1f70d-9283-4f33-a7a4-e78ad5099cd7" providerId="ADAL" clId="{5FC685BB-5872-42E5-B017-D7B658C1F227}" dt="2024-02-06T13:45:32.747" v="635" actId="13926"/>
          <ac:spMkLst>
            <pc:docMk/>
            <pc:sldMk cId="3423099504" sldId="887"/>
            <ac:spMk id="3" creationId="{0CEB71EA-EEF1-CA17-192E-AA5B64F90E75}"/>
          </ac:spMkLst>
        </pc:spChg>
      </pc:sldChg>
      <pc:sldChg chg="del">
        <pc:chgData name="Hesketh Angela" userId="49f1f70d-9283-4f33-a7a4-e78ad5099cd7" providerId="ADAL" clId="{5FC685BB-5872-42E5-B017-D7B658C1F227}" dt="2024-01-29T12:05:35.152" v="0" actId="47"/>
        <pc:sldMkLst>
          <pc:docMk/>
          <pc:sldMk cId="2780411848" sldId="896"/>
        </pc:sldMkLst>
      </pc:sldChg>
      <pc:sldChg chg="del">
        <pc:chgData name="Hesketh Angela" userId="49f1f70d-9283-4f33-a7a4-e78ad5099cd7" providerId="ADAL" clId="{5FC685BB-5872-42E5-B017-D7B658C1F227}" dt="2024-01-29T12:05:35.152" v="0" actId="47"/>
        <pc:sldMkLst>
          <pc:docMk/>
          <pc:sldMk cId="206217512" sldId="937"/>
        </pc:sldMkLst>
      </pc:sldChg>
      <pc:sldChg chg="delSp mod">
        <pc:chgData name="Hesketh Angela" userId="49f1f70d-9283-4f33-a7a4-e78ad5099cd7" providerId="ADAL" clId="{5FC685BB-5872-42E5-B017-D7B658C1F227}" dt="2024-02-06T13:41:02.632" v="620" actId="478"/>
        <pc:sldMkLst>
          <pc:docMk/>
          <pc:sldMk cId="2644398201" sldId="938"/>
        </pc:sldMkLst>
        <pc:spChg chg="del">
          <ac:chgData name="Hesketh Angela" userId="49f1f70d-9283-4f33-a7a4-e78ad5099cd7" providerId="ADAL" clId="{5FC685BB-5872-42E5-B017-D7B658C1F227}" dt="2024-02-06T13:41:02.632" v="620" actId="478"/>
          <ac:spMkLst>
            <pc:docMk/>
            <pc:sldMk cId="2644398201" sldId="938"/>
            <ac:spMk id="7" creationId="{00000000-0000-0000-0000-000000000000}"/>
          </ac:spMkLst>
        </pc:spChg>
      </pc:sldChg>
      <pc:sldChg chg="delSp mod">
        <pc:chgData name="Hesketh Angela" userId="49f1f70d-9283-4f33-a7a4-e78ad5099cd7" providerId="ADAL" clId="{5FC685BB-5872-42E5-B017-D7B658C1F227}" dt="2024-02-06T13:45:15.551" v="633" actId="478"/>
        <pc:sldMkLst>
          <pc:docMk/>
          <pc:sldMk cId="1305761695" sldId="939"/>
        </pc:sldMkLst>
        <pc:spChg chg="del">
          <ac:chgData name="Hesketh Angela" userId="49f1f70d-9283-4f33-a7a4-e78ad5099cd7" providerId="ADAL" clId="{5FC685BB-5872-42E5-B017-D7B658C1F227}" dt="2024-02-06T13:45:15.551" v="633" actId="478"/>
          <ac:spMkLst>
            <pc:docMk/>
            <pc:sldMk cId="1305761695" sldId="939"/>
            <ac:spMk id="7" creationId="{00000000-0000-0000-0000-000000000000}"/>
          </ac:spMkLst>
        </pc:spChg>
      </pc:sldChg>
      <pc:sldChg chg="delSp mod">
        <pc:chgData name="Hesketh Angela" userId="49f1f70d-9283-4f33-a7a4-e78ad5099cd7" providerId="ADAL" clId="{5FC685BB-5872-42E5-B017-D7B658C1F227}" dt="2024-02-02T13:44:47.608" v="594" actId="478"/>
        <pc:sldMkLst>
          <pc:docMk/>
          <pc:sldMk cId="4094584708" sldId="940"/>
        </pc:sldMkLst>
        <pc:spChg chg="del">
          <ac:chgData name="Hesketh Angela" userId="49f1f70d-9283-4f33-a7a4-e78ad5099cd7" providerId="ADAL" clId="{5FC685BB-5872-42E5-B017-D7B658C1F227}" dt="2024-02-02T13:44:47.608" v="594" actId="478"/>
          <ac:spMkLst>
            <pc:docMk/>
            <pc:sldMk cId="4094584708" sldId="940"/>
            <ac:spMk id="8" creationId="{00000000-0000-0000-0000-000000000000}"/>
          </ac:spMkLst>
        </pc:spChg>
      </pc:sldChg>
      <pc:sldChg chg="delSp mod">
        <pc:chgData name="Hesketh Angela" userId="49f1f70d-9283-4f33-a7a4-e78ad5099cd7" providerId="ADAL" clId="{5FC685BB-5872-42E5-B017-D7B658C1F227}" dt="2024-02-09T06:35:22.622" v="886" actId="478"/>
        <pc:sldMkLst>
          <pc:docMk/>
          <pc:sldMk cId="1886968162" sldId="941"/>
        </pc:sldMkLst>
        <pc:spChg chg="del">
          <ac:chgData name="Hesketh Angela" userId="49f1f70d-9283-4f33-a7a4-e78ad5099cd7" providerId="ADAL" clId="{5FC685BB-5872-42E5-B017-D7B658C1F227}" dt="2024-02-09T06:35:22.622" v="886" actId="478"/>
          <ac:spMkLst>
            <pc:docMk/>
            <pc:sldMk cId="1886968162" sldId="941"/>
            <ac:spMk id="8" creationId="{00000000-0000-0000-0000-000000000000}"/>
          </ac:spMkLst>
        </pc:spChg>
      </pc:sldChg>
      <pc:sldChg chg="delSp mod">
        <pc:chgData name="Hesketh Angela" userId="49f1f70d-9283-4f33-a7a4-e78ad5099cd7" providerId="ADAL" clId="{5FC685BB-5872-42E5-B017-D7B658C1F227}" dt="2024-02-02T12:35:49.893" v="31" actId="478"/>
        <pc:sldMkLst>
          <pc:docMk/>
          <pc:sldMk cId="3279869139" sldId="942"/>
        </pc:sldMkLst>
        <pc:spChg chg="del">
          <ac:chgData name="Hesketh Angela" userId="49f1f70d-9283-4f33-a7a4-e78ad5099cd7" providerId="ADAL" clId="{5FC685BB-5872-42E5-B017-D7B658C1F227}" dt="2024-02-02T12:35:49.893" v="31" actId="478"/>
          <ac:spMkLst>
            <pc:docMk/>
            <pc:sldMk cId="3279869139" sldId="942"/>
            <ac:spMk id="8" creationId="{00000000-0000-0000-0000-000000000000}"/>
          </ac:spMkLst>
        </pc:spChg>
      </pc:sldChg>
      <pc:sldChg chg="delSp mod">
        <pc:chgData name="Hesketh Angela" userId="49f1f70d-9283-4f33-a7a4-e78ad5099cd7" providerId="ADAL" clId="{5FC685BB-5872-42E5-B017-D7B658C1F227}" dt="2024-02-06T13:45:07.019" v="632" actId="478"/>
        <pc:sldMkLst>
          <pc:docMk/>
          <pc:sldMk cId="1327845099" sldId="943"/>
        </pc:sldMkLst>
        <pc:spChg chg="del">
          <ac:chgData name="Hesketh Angela" userId="49f1f70d-9283-4f33-a7a4-e78ad5099cd7" providerId="ADAL" clId="{5FC685BB-5872-42E5-B017-D7B658C1F227}" dt="2024-02-06T13:45:07.019" v="632" actId="478"/>
          <ac:spMkLst>
            <pc:docMk/>
            <pc:sldMk cId="1327845099" sldId="943"/>
            <ac:spMk id="8" creationId="{00000000-0000-0000-0000-000000000000}"/>
          </ac:spMkLst>
        </pc:spChg>
      </pc:sldChg>
      <pc:sldChg chg="del">
        <pc:chgData name="Hesketh Angela" userId="49f1f70d-9283-4f33-a7a4-e78ad5099cd7" providerId="ADAL" clId="{5FC685BB-5872-42E5-B017-D7B658C1F227}" dt="2024-02-02T12:36:04" v="32" actId="47"/>
        <pc:sldMkLst>
          <pc:docMk/>
          <pc:sldMk cId="1312199822" sldId="944"/>
        </pc:sldMkLst>
      </pc:sldChg>
      <pc:sldChg chg="del">
        <pc:chgData name="Hesketh Angela" userId="49f1f70d-9283-4f33-a7a4-e78ad5099cd7" providerId="ADAL" clId="{5FC685BB-5872-42E5-B017-D7B658C1F227}" dt="2024-02-02T12:36:04.633" v="33" actId="47"/>
        <pc:sldMkLst>
          <pc:docMk/>
          <pc:sldMk cId="2029736022" sldId="945"/>
        </pc:sldMkLst>
      </pc:sldChg>
      <pc:sldChg chg="del">
        <pc:chgData name="Hesketh Angela" userId="49f1f70d-9283-4f33-a7a4-e78ad5099cd7" providerId="ADAL" clId="{5FC685BB-5872-42E5-B017-D7B658C1F227}" dt="2024-02-02T12:36:04.971" v="34" actId="47"/>
        <pc:sldMkLst>
          <pc:docMk/>
          <pc:sldMk cId="479416929" sldId="946"/>
        </pc:sldMkLst>
      </pc:sldChg>
      <pc:sldChg chg="del">
        <pc:chgData name="Hesketh Angela" userId="49f1f70d-9283-4f33-a7a4-e78ad5099cd7" providerId="ADAL" clId="{5FC685BB-5872-42E5-B017-D7B658C1F227}" dt="2024-02-02T12:36:05.262" v="35" actId="47"/>
        <pc:sldMkLst>
          <pc:docMk/>
          <pc:sldMk cId="1444460837" sldId="947"/>
        </pc:sldMkLst>
      </pc:sldChg>
      <pc:sldChg chg="del">
        <pc:chgData name="Hesketh Angela" userId="49f1f70d-9283-4f33-a7a4-e78ad5099cd7" providerId="ADAL" clId="{5FC685BB-5872-42E5-B017-D7B658C1F227}" dt="2024-02-02T12:36:05.919" v="36" actId="47"/>
        <pc:sldMkLst>
          <pc:docMk/>
          <pc:sldMk cId="970591344" sldId="948"/>
        </pc:sldMkLst>
      </pc:sldChg>
      <pc:sldChg chg="add">
        <pc:chgData name="Hesketh Angela" userId="49f1f70d-9283-4f33-a7a4-e78ad5099cd7" providerId="ADAL" clId="{5FC685BB-5872-42E5-B017-D7B658C1F227}" dt="2024-01-29T12:07:03.936" v="6"/>
        <pc:sldMkLst>
          <pc:docMk/>
          <pc:sldMk cId="3094859307" sldId="949"/>
        </pc:sldMkLst>
      </pc:sldChg>
      <pc:sldChg chg="del">
        <pc:chgData name="Hesketh Angela" userId="49f1f70d-9283-4f33-a7a4-e78ad5099cd7" providerId="ADAL" clId="{5FC685BB-5872-42E5-B017-D7B658C1F227}" dt="2024-01-29T12:05:35.152" v="0" actId="47"/>
        <pc:sldMkLst>
          <pc:docMk/>
          <pc:sldMk cId="940508345" sldId="950"/>
        </pc:sldMkLst>
      </pc:sldChg>
      <pc:sldChg chg="delSp modSp add mod">
        <pc:chgData name="Hesketh Angela" userId="49f1f70d-9283-4f33-a7a4-e78ad5099cd7" providerId="ADAL" clId="{5FC685BB-5872-42E5-B017-D7B658C1F227}" dt="2024-02-02T12:52:23.941" v="291" actId="14100"/>
        <pc:sldMkLst>
          <pc:docMk/>
          <pc:sldMk cId="2042025926" sldId="950"/>
        </pc:sldMkLst>
        <pc:spChg chg="mod">
          <ac:chgData name="Hesketh Angela" userId="49f1f70d-9283-4f33-a7a4-e78ad5099cd7" providerId="ADAL" clId="{5FC685BB-5872-42E5-B017-D7B658C1F227}" dt="2024-02-02T12:52:23.941" v="291" actId="14100"/>
          <ac:spMkLst>
            <pc:docMk/>
            <pc:sldMk cId="2042025926" sldId="950"/>
            <ac:spMk id="3" creationId="{41E3FC83-6C0F-E545-043C-83C297FCD4F3}"/>
          </ac:spMkLst>
        </pc:spChg>
        <pc:spChg chg="del">
          <ac:chgData name="Hesketh Angela" userId="49f1f70d-9283-4f33-a7a4-e78ad5099cd7" providerId="ADAL" clId="{5FC685BB-5872-42E5-B017-D7B658C1F227}" dt="2024-02-02T12:47:08.654" v="285" actId="478"/>
          <ac:spMkLst>
            <pc:docMk/>
            <pc:sldMk cId="2042025926" sldId="950"/>
            <ac:spMk id="4" creationId="{86980E8B-8A9A-FBE5-CB49-95B0BEA78955}"/>
          </ac:spMkLst>
        </pc:spChg>
        <pc:spChg chg="del">
          <ac:chgData name="Hesketh Angela" userId="49f1f70d-9283-4f33-a7a4-e78ad5099cd7" providerId="ADAL" clId="{5FC685BB-5872-42E5-B017-D7B658C1F227}" dt="2024-02-02T12:47:08.654" v="285" actId="478"/>
          <ac:spMkLst>
            <pc:docMk/>
            <pc:sldMk cId="2042025926" sldId="950"/>
            <ac:spMk id="8" creationId="{4E8031E1-AEF9-605F-7AFC-FBE279224138}"/>
          </ac:spMkLst>
        </pc:spChg>
        <pc:spChg chg="del">
          <ac:chgData name="Hesketh Angela" userId="49f1f70d-9283-4f33-a7a4-e78ad5099cd7" providerId="ADAL" clId="{5FC685BB-5872-42E5-B017-D7B658C1F227}" dt="2024-02-02T12:47:08.654" v="285" actId="478"/>
          <ac:spMkLst>
            <pc:docMk/>
            <pc:sldMk cId="2042025926" sldId="950"/>
            <ac:spMk id="11" creationId="{4DDC6711-E527-CADB-3803-2E152EBFDBA1}"/>
          </ac:spMkLst>
        </pc:spChg>
        <pc:spChg chg="del">
          <ac:chgData name="Hesketh Angela" userId="49f1f70d-9283-4f33-a7a4-e78ad5099cd7" providerId="ADAL" clId="{5FC685BB-5872-42E5-B017-D7B658C1F227}" dt="2024-02-02T12:47:08.654" v="285" actId="478"/>
          <ac:spMkLst>
            <pc:docMk/>
            <pc:sldMk cId="2042025926" sldId="950"/>
            <ac:spMk id="14" creationId="{84EDF0DA-458E-5956-ED7A-45A4BECFC663}"/>
          </ac:spMkLst>
        </pc:spChg>
        <pc:spChg chg="del">
          <ac:chgData name="Hesketh Angela" userId="49f1f70d-9283-4f33-a7a4-e78ad5099cd7" providerId="ADAL" clId="{5FC685BB-5872-42E5-B017-D7B658C1F227}" dt="2024-02-02T12:47:08.654" v="285" actId="478"/>
          <ac:spMkLst>
            <pc:docMk/>
            <pc:sldMk cId="2042025926" sldId="950"/>
            <ac:spMk id="16" creationId="{449BBF4B-B7C2-853E-731C-F80165CDF52C}"/>
          </ac:spMkLst>
        </pc:spChg>
        <pc:spChg chg="del">
          <ac:chgData name="Hesketh Angela" userId="49f1f70d-9283-4f33-a7a4-e78ad5099cd7" providerId="ADAL" clId="{5FC685BB-5872-42E5-B017-D7B658C1F227}" dt="2024-02-02T12:47:08.654" v="285" actId="478"/>
          <ac:spMkLst>
            <pc:docMk/>
            <pc:sldMk cId="2042025926" sldId="950"/>
            <ac:spMk id="17" creationId="{18C70419-9FC3-4CB6-4B87-8D1EBB29C96A}"/>
          </ac:spMkLst>
        </pc:spChg>
        <pc:spChg chg="del">
          <ac:chgData name="Hesketh Angela" userId="49f1f70d-9283-4f33-a7a4-e78ad5099cd7" providerId="ADAL" clId="{5FC685BB-5872-42E5-B017-D7B658C1F227}" dt="2024-02-02T12:47:08.654" v="285" actId="478"/>
          <ac:spMkLst>
            <pc:docMk/>
            <pc:sldMk cId="2042025926" sldId="950"/>
            <ac:spMk id="18" creationId="{D702E0FB-17E1-C1DF-5673-C96468081BED}"/>
          </ac:spMkLst>
        </pc:spChg>
        <pc:spChg chg="mod">
          <ac:chgData name="Hesketh Angela" userId="49f1f70d-9283-4f33-a7a4-e78ad5099cd7" providerId="ADAL" clId="{5FC685BB-5872-42E5-B017-D7B658C1F227}" dt="2024-02-02T12:47:02.445" v="284" actId="20577"/>
          <ac:spMkLst>
            <pc:docMk/>
            <pc:sldMk cId="2042025926" sldId="950"/>
            <ac:spMk id="19" creationId="{DC62E327-DC96-E51A-7BC8-B6F5D7B13FD6}"/>
          </ac:spMkLst>
        </pc:spChg>
      </pc:sldChg>
      <pc:sldChg chg="addSp delSp modSp add mod">
        <pc:chgData name="Hesketh Angela" userId="49f1f70d-9283-4f33-a7a4-e78ad5099cd7" providerId="ADAL" clId="{5FC685BB-5872-42E5-B017-D7B658C1F227}" dt="2024-02-02T13:00:10.251" v="330" actId="20577"/>
        <pc:sldMkLst>
          <pc:docMk/>
          <pc:sldMk cId="3991777538" sldId="951"/>
        </pc:sldMkLst>
        <pc:spChg chg="add mod">
          <ac:chgData name="Hesketh Angela" userId="49f1f70d-9283-4f33-a7a4-e78ad5099cd7" providerId="ADAL" clId="{5FC685BB-5872-42E5-B017-D7B658C1F227}" dt="2024-02-02T13:00:10.251" v="330" actId="20577"/>
          <ac:spMkLst>
            <pc:docMk/>
            <pc:sldMk cId="3991777538" sldId="951"/>
            <ac:spMk id="4" creationId="{21C0B950-1551-47E1-F4A0-84672F39B2E0}"/>
          </ac:spMkLst>
        </pc:spChg>
        <pc:spChg chg="del">
          <ac:chgData name="Hesketh Angela" userId="49f1f70d-9283-4f33-a7a4-e78ad5099cd7" providerId="ADAL" clId="{5FC685BB-5872-42E5-B017-D7B658C1F227}" dt="2024-02-02T12:56:26.302" v="320" actId="478"/>
          <ac:spMkLst>
            <pc:docMk/>
            <pc:sldMk cId="3991777538" sldId="951"/>
            <ac:spMk id="7" creationId="{7A435D40-669A-1A09-221B-0F16C73939EA}"/>
          </ac:spMkLst>
        </pc:spChg>
        <pc:spChg chg="mod">
          <ac:chgData name="Hesketh Angela" userId="49f1f70d-9283-4f33-a7a4-e78ad5099cd7" providerId="ADAL" clId="{5FC685BB-5872-42E5-B017-D7B658C1F227}" dt="2024-02-02T12:56:21.382" v="318" actId="20577"/>
          <ac:spMkLst>
            <pc:docMk/>
            <pc:sldMk cId="3991777538" sldId="951"/>
            <ac:spMk id="12" creationId="{B6A4409D-A154-44FD-5505-5BAE110E2A73}"/>
          </ac:spMkLst>
        </pc:spChg>
        <pc:picChg chg="del">
          <ac:chgData name="Hesketh Angela" userId="49f1f70d-9283-4f33-a7a4-e78ad5099cd7" providerId="ADAL" clId="{5FC685BB-5872-42E5-B017-D7B658C1F227}" dt="2024-02-02T12:56:24.350" v="319" actId="478"/>
          <ac:picMkLst>
            <pc:docMk/>
            <pc:sldMk cId="3991777538" sldId="951"/>
            <ac:picMk id="3" creationId="{9B6A7155-A3CE-CB00-0AD6-D10F80F3175E}"/>
          </ac:picMkLst>
        </pc:picChg>
      </pc:sldChg>
      <pc:sldChg chg="modSp add mod">
        <pc:chgData name="Hesketh Angela" userId="49f1f70d-9283-4f33-a7a4-e78ad5099cd7" providerId="ADAL" clId="{5FC685BB-5872-42E5-B017-D7B658C1F227}" dt="2024-02-02T13:00:14.443" v="331" actId="20577"/>
        <pc:sldMkLst>
          <pc:docMk/>
          <pc:sldMk cId="2836662219" sldId="952"/>
        </pc:sldMkLst>
        <pc:spChg chg="mod">
          <ac:chgData name="Hesketh Angela" userId="49f1f70d-9283-4f33-a7a4-e78ad5099cd7" providerId="ADAL" clId="{5FC685BB-5872-42E5-B017-D7B658C1F227}" dt="2024-02-02T13:00:14.443" v="331" actId="20577"/>
          <ac:spMkLst>
            <pc:docMk/>
            <pc:sldMk cId="2836662219" sldId="952"/>
            <ac:spMk id="4" creationId="{6617B9D6-25BB-27AA-D508-E1B047AE33F9}"/>
          </ac:spMkLst>
        </pc:spChg>
      </pc:sldChg>
      <pc:sldChg chg="del">
        <pc:chgData name="Hesketh Angela" userId="49f1f70d-9283-4f33-a7a4-e78ad5099cd7" providerId="ADAL" clId="{5FC685BB-5872-42E5-B017-D7B658C1F227}" dt="2024-01-29T12:05:35.152" v="0" actId="47"/>
        <pc:sldMkLst>
          <pc:docMk/>
          <pc:sldMk cId="2855407144" sldId="952"/>
        </pc:sldMkLst>
      </pc:sldChg>
      <pc:sldChg chg="del">
        <pc:chgData name="Hesketh Angela" userId="49f1f70d-9283-4f33-a7a4-e78ad5099cd7" providerId="ADAL" clId="{5FC685BB-5872-42E5-B017-D7B658C1F227}" dt="2024-01-29T12:05:35.152" v="0" actId="47"/>
        <pc:sldMkLst>
          <pc:docMk/>
          <pc:sldMk cId="1449552515" sldId="953"/>
        </pc:sldMkLst>
      </pc:sldChg>
      <pc:sldChg chg="addSp delSp modSp add mod">
        <pc:chgData name="Hesketh Angela" userId="49f1f70d-9283-4f33-a7a4-e78ad5099cd7" providerId="ADAL" clId="{5FC685BB-5872-42E5-B017-D7B658C1F227}" dt="2024-02-09T06:26:44.728" v="847" actId="20577"/>
        <pc:sldMkLst>
          <pc:docMk/>
          <pc:sldMk cId="346910219" sldId="954"/>
        </pc:sldMkLst>
        <pc:spChg chg="mod">
          <ac:chgData name="Hesketh Angela" userId="49f1f70d-9283-4f33-a7a4-e78ad5099cd7" providerId="ADAL" clId="{5FC685BB-5872-42E5-B017-D7B658C1F227}" dt="2024-02-09T06:26:32.626" v="844" actId="20577"/>
          <ac:spMkLst>
            <pc:docMk/>
            <pc:sldMk cId="346910219" sldId="954"/>
            <ac:spMk id="2" creationId="{D4977B09-A26D-3307-74CF-A55D072A293B}"/>
          </ac:spMkLst>
        </pc:spChg>
        <pc:spChg chg="del">
          <ac:chgData name="Hesketh Angela" userId="49f1f70d-9283-4f33-a7a4-e78ad5099cd7" providerId="ADAL" clId="{5FC685BB-5872-42E5-B017-D7B658C1F227}" dt="2024-02-02T13:21:53.776" v="403" actId="478"/>
          <ac:spMkLst>
            <pc:docMk/>
            <pc:sldMk cId="346910219" sldId="954"/>
            <ac:spMk id="5" creationId="{4ACB93B6-A1AA-3467-077D-24F0861F6905}"/>
          </ac:spMkLst>
        </pc:spChg>
        <pc:spChg chg="del">
          <ac:chgData name="Hesketh Angela" userId="49f1f70d-9283-4f33-a7a4-e78ad5099cd7" providerId="ADAL" clId="{5FC685BB-5872-42E5-B017-D7B658C1F227}" dt="2024-02-02T13:21:57.064" v="406" actId="478"/>
          <ac:spMkLst>
            <pc:docMk/>
            <pc:sldMk cId="346910219" sldId="954"/>
            <ac:spMk id="6" creationId="{3BD70FCB-C9DA-C88F-D3B5-EE130E37C11D}"/>
          </ac:spMkLst>
        </pc:spChg>
        <pc:spChg chg="add mod">
          <ac:chgData name="Hesketh Angela" userId="49f1f70d-9283-4f33-a7a4-e78ad5099cd7" providerId="ADAL" clId="{5FC685BB-5872-42E5-B017-D7B658C1F227}" dt="2024-02-09T06:26:44.728" v="847" actId="20577"/>
          <ac:spMkLst>
            <pc:docMk/>
            <pc:sldMk cId="346910219" sldId="954"/>
            <ac:spMk id="8" creationId="{00D930F4-211A-3495-E1A7-15A385470E08}"/>
          </ac:spMkLst>
        </pc:spChg>
        <pc:picChg chg="del">
          <ac:chgData name="Hesketh Angela" userId="49f1f70d-9283-4f33-a7a4-e78ad5099cd7" providerId="ADAL" clId="{5FC685BB-5872-42E5-B017-D7B658C1F227}" dt="2024-02-02T13:21:54.567" v="404" actId="478"/>
          <ac:picMkLst>
            <pc:docMk/>
            <pc:sldMk cId="346910219" sldId="954"/>
            <ac:picMk id="3" creationId="{921661FC-FA9A-F265-48EF-D372E918FE67}"/>
          </ac:picMkLst>
        </pc:picChg>
        <pc:picChg chg="del">
          <ac:chgData name="Hesketh Angela" userId="49f1f70d-9283-4f33-a7a4-e78ad5099cd7" providerId="ADAL" clId="{5FC685BB-5872-42E5-B017-D7B658C1F227}" dt="2024-02-02T13:21:53.776" v="403" actId="478"/>
          <ac:picMkLst>
            <pc:docMk/>
            <pc:sldMk cId="346910219" sldId="954"/>
            <ac:picMk id="4" creationId="{80876034-6439-79DF-077B-B7671155236E}"/>
          </ac:picMkLst>
        </pc:picChg>
        <pc:picChg chg="del">
          <ac:chgData name="Hesketh Angela" userId="49f1f70d-9283-4f33-a7a4-e78ad5099cd7" providerId="ADAL" clId="{5FC685BB-5872-42E5-B017-D7B658C1F227}" dt="2024-02-02T13:21:53.776" v="403" actId="478"/>
          <ac:picMkLst>
            <pc:docMk/>
            <pc:sldMk cId="346910219" sldId="954"/>
            <ac:picMk id="9" creationId="{71F06C8C-95F7-FF0C-11A1-B8971044C541}"/>
          </ac:picMkLst>
        </pc:picChg>
        <pc:picChg chg="del">
          <ac:chgData name="Hesketh Angela" userId="49f1f70d-9283-4f33-a7a4-e78ad5099cd7" providerId="ADAL" clId="{5FC685BB-5872-42E5-B017-D7B658C1F227}" dt="2024-02-02T13:21:55.200" v="405" actId="478"/>
          <ac:picMkLst>
            <pc:docMk/>
            <pc:sldMk cId="346910219" sldId="954"/>
            <ac:picMk id="10" creationId="{A34BC931-F14E-5480-2F9D-CBE4CE4EB358}"/>
          </ac:picMkLst>
        </pc:picChg>
      </pc:sldChg>
      <pc:sldChg chg="del">
        <pc:chgData name="Hesketh Angela" userId="49f1f70d-9283-4f33-a7a4-e78ad5099cd7" providerId="ADAL" clId="{5FC685BB-5872-42E5-B017-D7B658C1F227}" dt="2024-01-29T12:05:35.152" v="0" actId="47"/>
        <pc:sldMkLst>
          <pc:docMk/>
          <pc:sldMk cId="1487151479" sldId="954"/>
        </pc:sldMkLst>
      </pc:sldChg>
      <pc:sldChg chg="del">
        <pc:chgData name="Hesketh Angela" userId="49f1f70d-9283-4f33-a7a4-e78ad5099cd7" providerId="ADAL" clId="{5FC685BB-5872-42E5-B017-D7B658C1F227}" dt="2024-01-29T12:05:35.152" v="0" actId="47"/>
        <pc:sldMkLst>
          <pc:docMk/>
          <pc:sldMk cId="3155113323" sldId="955"/>
        </pc:sldMkLst>
      </pc:sldChg>
      <pc:sldChg chg="add">
        <pc:chgData name="Hesketh Angela" userId="49f1f70d-9283-4f33-a7a4-e78ad5099cd7" providerId="ADAL" clId="{5FC685BB-5872-42E5-B017-D7B658C1F227}" dt="2024-02-02T13:23:50.845" v="413" actId="2890"/>
        <pc:sldMkLst>
          <pc:docMk/>
          <pc:sldMk cId="3375643997" sldId="955"/>
        </pc:sldMkLst>
      </pc:sldChg>
      <pc:sldChg chg="addSp delSp modSp add mod">
        <pc:chgData name="Hesketh Angela" userId="49f1f70d-9283-4f33-a7a4-e78ad5099cd7" providerId="ADAL" clId="{5FC685BB-5872-42E5-B017-D7B658C1F227}" dt="2024-02-02T13:29:57.710" v="494" actId="1076"/>
        <pc:sldMkLst>
          <pc:docMk/>
          <pc:sldMk cId="1219958121" sldId="956"/>
        </pc:sldMkLst>
        <pc:spChg chg="del">
          <ac:chgData name="Hesketh Angela" userId="49f1f70d-9283-4f33-a7a4-e78ad5099cd7" providerId="ADAL" clId="{5FC685BB-5872-42E5-B017-D7B658C1F227}" dt="2024-02-02T13:28:15.039" v="482" actId="478"/>
          <ac:spMkLst>
            <pc:docMk/>
            <pc:sldMk cId="1219958121" sldId="956"/>
            <ac:spMk id="2" creationId="{F617D147-5A33-4E16-9087-6904EB8FFC71}"/>
          </ac:spMkLst>
        </pc:spChg>
        <pc:spChg chg="del">
          <ac:chgData name="Hesketh Angela" userId="49f1f70d-9283-4f33-a7a4-e78ad5099cd7" providerId="ADAL" clId="{5FC685BB-5872-42E5-B017-D7B658C1F227}" dt="2024-02-02T13:28:15.039" v="482" actId="478"/>
          <ac:spMkLst>
            <pc:docMk/>
            <pc:sldMk cId="1219958121" sldId="956"/>
            <ac:spMk id="4" creationId="{995BB81C-6459-3433-A6D9-328746EA81B0}"/>
          </ac:spMkLst>
        </pc:spChg>
        <pc:spChg chg="del">
          <ac:chgData name="Hesketh Angela" userId="49f1f70d-9283-4f33-a7a4-e78ad5099cd7" providerId="ADAL" clId="{5FC685BB-5872-42E5-B017-D7B658C1F227}" dt="2024-02-02T13:28:15.039" v="482" actId="478"/>
          <ac:spMkLst>
            <pc:docMk/>
            <pc:sldMk cId="1219958121" sldId="956"/>
            <ac:spMk id="6" creationId="{60AFB5DD-4124-FA3E-39E7-B46A99153386}"/>
          </ac:spMkLst>
        </pc:spChg>
        <pc:spChg chg="del">
          <ac:chgData name="Hesketh Angela" userId="49f1f70d-9283-4f33-a7a4-e78ad5099cd7" providerId="ADAL" clId="{5FC685BB-5872-42E5-B017-D7B658C1F227}" dt="2024-02-02T13:28:15.039" v="482" actId="478"/>
          <ac:spMkLst>
            <pc:docMk/>
            <pc:sldMk cId="1219958121" sldId="956"/>
            <ac:spMk id="7" creationId="{A7B9B5ED-D626-6AB0-90CF-6CB3DB5B357E}"/>
          </ac:spMkLst>
        </pc:spChg>
        <pc:spChg chg="del">
          <ac:chgData name="Hesketh Angela" userId="49f1f70d-9283-4f33-a7a4-e78ad5099cd7" providerId="ADAL" clId="{5FC685BB-5872-42E5-B017-D7B658C1F227}" dt="2024-02-02T13:28:15.039" v="482" actId="478"/>
          <ac:spMkLst>
            <pc:docMk/>
            <pc:sldMk cId="1219958121" sldId="956"/>
            <ac:spMk id="10" creationId="{E0FDE943-4029-86CF-842E-319A4178F535}"/>
          </ac:spMkLst>
        </pc:spChg>
        <pc:spChg chg="del">
          <ac:chgData name="Hesketh Angela" userId="49f1f70d-9283-4f33-a7a4-e78ad5099cd7" providerId="ADAL" clId="{5FC685BB-5872-42E5-B017-D7B658C1F227}" dt="2024-02-02T13:28:15.039" v="482" actId="478"/>
          <ac:spMkLst>
            <pc:docMk/>
            <pc:sldMk cId="1219958121" sldId="956"/>
            <ac:spMk id="11" creationId="{14189A71-CC9A-049C-7656-14CCE5798B15}"/>
          </ac:spMkLst>
        </pc:spChg>
        <pc:spChg chg="add mod">
          <ac:chgData name="Hesketh Angela" userId="49f1f70d-9283-4f33-a7a4-e78ad5099cd7" providerId="ADAL" clId="{5FC685BB-5872-42E5-B017-D7B658C1F227}" dt="2024-02-02T13:28:31.676" v="484"/>
          <ac:spMkLst>
            <pc:docMk/>
            <pc:sldMk cId="1219958121" sldId="956"/>
            <ac:spMk id="12" creationId="{587B0132-D2F1-389D-22C0-9F006EBFBBF6}"/>
          </ac:spMkLst>
        </pc:spChg>
        <pc:spChg chg="add mod">
          <ac:chgData name="Hesketh Angela" userId="49f1f70d-9283-4f33-a7a4-e78ad5099cd7" providerId="ADAL" clId="{5FC685BB-5872-42E5-B017-D7B658C1F227}" dt="2024-02-02T13:28:31.676" v="484"/>
          <ac:spMkLst>
            <pc:docMk/>
            <pc:sldMk cId="1219958121" sldId="956"/>
            <ac:spMk id="14" creationId="{0F93D075-CD6D-5E11-8DE4-FECB50A2F7DB}"/>
          </ac:spMkLst>
        </pc:spChg>
        <pc:graphicFrameChg chg="add mod">
          <ac:chgData name="Hesketh Angela" userId="49f1f70d-9283-4f33-a7a4-e78ad5099cd7" providerId="ADAL" clId="{5FC685BB-5872-42E5-B017-D7B658C1F227}" dt="2024-02-02T13:28:29.803" v="483"/>
          <ac:graphicFrameMkLst>
            <pc:docMk/>
            <pc:sldMk cId="1219958121" sldId="956"/>
            <ac:graphicFrameMk id="3" creationId="{3FE33C81-C176-8D6A-90E2-A35AF8363964}"/>
          </ac:graphicFrameMkLst>
        </pc:graphicFrameChg>
        <pc:graphicFrameChg chg="add mod">
          <ac:chgData name="Hesketh Angela" userId="49f1f70d-9283-4f33-a7a4-e78ad5099cd7" providerId="ADAL" clId="{5FC685BB-5872-42E5-B017-D7B658C1F227}" dt="2024-02-02T13:28:52.615" v="487"/>
          <ac:graphicFrameMkLst>
            <pc:docMk/>
            <pc:sldMk cId="1219958121" sldId="956"/>
            <ac:graphicFrameMk id="16" creationId="{A98584F7-7C80-98C5-61AA-BF22DA080509}"/>
          </ac:graphicFrameMkLst>
        </pc:graphicFrameChg>
        <pc:graphicFrameChg chg="add mod modGraphic">
          <ac:chgData name="Hesketh Angela" userId="49f1f70d-9283-4f33-a7a4-e78ad5099cd7" providerId="ADAL" clId="{5FC685BB-5872-42E5-B017-D7B658C1F227}" dt="2024-02-02T13:29:57.710" v="494" actId="1076"/>
          <ac:graphicFrameMkLst>
            <pc:docMk/>
            <pc:sldMk cId="1219958121" sldId="956"/>
            <ac:graphicFrameMk id="17" creationId="{63462065-6133-202B-7085-769F86220510}"/>
          </ac:graphicFrameMkLst>
        </pc:graphicFrameChg>
        <pc:picChg chg="del">
          <ac:chgData name="Hesketh Angela" userId="49f1f70d-9283-4f33-a7a4-e78ad5099cd7" providerId="ADAL" clId="{5FC685BB-5872-42E5-B017-D7B658C1F227}" dt="2024-02-02T13:28:11.808" v="481" actId="478"/>
          <ac:picMkLst>
            <pc:docMk/>
            <pc:sldMk cId="1219958121" sldId="956"/>
            <ac:picMk id="13" creationId="{BBF20601-6105-E830-CF05-6530C7A4EBF4}"/>
          </ac:picMkLst>
        </pc:picChg>
        <pc:picChg chg="add mod">
          <ac:chgData name="Hesketh Angela" userId="49f1f70d-9283-4f33-a7a4-e78ad5099cd7" providerId="ADAL" clId="{5FC685BB-5872-42E5-B017-D7B658C1F227}" dt="2024-02-02T13:29:57.710" v="494" actId="1076"/>
          <ac:picMkLst>
            <pc:docMk/>
            <pc:sldMk cId="1219958121" sldId="956"/>
            <ac:picMk id="15" creationId="{77AAF1CF-0DD8-A951-C386-91D9CAB03894}"/>
          </ac:picMkLst>
        </pc:picChg>
        <pc:picChg chg="add mod">
          <ac:chgData name="Hesketh Angela" userId="49f1f70d-9283-4f33-a7a4-e78ad5099cd7" providerId="ADAL" clId="{5FC685BB-5872-42E5-B017-D7B658C1F227}" dt="2024-02-02T13:28:31.676" v="484"/>
          <ac:picMkLst>
            <pc:docMk/>
            <pc:sldMk cId="1219958121" sldId="956"/>
            <ac:picMk id="2049" creationId="{ABB94F53-BE5D-7A2F-9FB3-E23CD0F47E94}"/>
          </ac:picMkLst>
        </pc:picChg>
      </pc:sldChg>
      <pc:sldChg chg="addSp delSp modSp add mod">
        <pc:chgData name="Hesketh Angela" userId="49f1f70d-9283-4f33-a7a4-e78ad5099cd7" providerId="ADAL" clId="{5FC685BB-5872-42E5-B017-D7B658C1F227}" dt="2024-02-02T13:35:32.793" v="525" actId="14100"/>
        <pc:sldMkLst>
          <pc:docMk/>
          <pc:sldMk cId="1193289418" sldId="957"/>
        </pc:sldMkLst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3" creationId="{9BE4B233-8DF0-F1ED-AD1F-1BC20E1BA081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4" creationId="{F8260E12-822C-EE0D-EB3D-D19D3CD091FB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6" creationId="{4E5D560D-84EE-4820-CA72-FCF9AE852D5B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7" creationId="{CF244BCC-FC9A-86CC-2592-9ED23FE4E768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10" creationId="{A1993009-8F61-2444-9485-3EF75F27FE5A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11" creationId="{28D93CBA-CD4F-B97F-7BF5-13049916D32C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12" creationId="{368CF707-F060-249F-1284-BA00A2CB5C37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13" creationId="{2E2CAA15-2B7E-6811-F024-72BF70675333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14" creationId="{F1F6450A-183A-6F3B-E8B5-2A3B106A04FB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16" creationId="{AA5DFFA6-2DCB-0ACB-E2A1-2A035E90ED91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18" creationId="{1F40F489-CE44-DB56-CB88-7CF950EBCC0D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19" creationId="{2CEF7997-0F51-4AEE-664A-DA1121B21501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20" creationId="{B8C5F61D-73F6-7044-544A-EC01C6A8FAF2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21" creationId="{574DC353-9B8F-EE48-F9CA-1CA629B3EB8B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22" creationId="{D8183C72-E0D9-226D-0C5D-622A64D45CBF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23" creationId="{54BB6DC0-7915-498B-BA87-F06270F758E4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24" creationId="{6D0E5D7B-E995-30EB-4C36-F87CDE058B6B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25" creationId="{94980B49-07BD-EFF5-494F-9005C432D8D3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26" creationId="{8A79B841-EFC5-5AC8-7AD5-31D8FFF7351D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27" creationId="{E0A0C6A3-02C0-7F79-FF26-C2C3A6873426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28" creationId="{38D7E7F0-B8A2-1BF7-12DC-9EF49D919F5A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29" creationId="{88B55822-B622-F586-0DB1-0090424901A8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30" creationId="{0500D9D5-EFD7-FB2D-F3D1-5F3E7CA68622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31" creationId="{6986816C-8D7D-3F74-6E71-37233BF18D3C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32" creationId="{F5976974-E5A1-D6DA-7C7B-D0042F9BAA5B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33" creationId="{A8B3FD50-4A06-EC4C-5C2A-EB55ECC65190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34" creationId="{BE3C5688-ABDE-5ABA-A8F6-94F1BF85BB37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35" creationId="{173E1BCD-40B3-4275-E5AE-DC13AA362503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36" creationId="{B84A2FF8-99E1-0050-C04F-CCC17BA1B632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37" creationId="{6D3671F8-2E85-BB51-79BA-F85999FAA8B1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38" creationId="{D93D1833-E38F-CC3F-A278-97599651EB33}"/>
          </ac:spMkLst>
        </pc:spChg>
        <pc:spChg chg="mod">
          <ac:chgData name="Hesketh Angela" userId="49f1f70d-9283-4f33-a7a4-e78ad5099cd7" providerId="ADAL" clId="{5FC685BB-5872-42E5-B017-D7B658C1F227}" dt="2024-02-02T13:33:29.150" v="512" actId="20577"/>
          <ac:spMkLst>
            <pc:docMk/>
            <pc:sldMk cId="1193289418" sldId="957"/>
            <ac:spMk id="39" creationId="{DD176835-DD57-06AB-20DA-61FBA080FCFB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40" creationId="{8D326CC7-2FB9-7171-5D31-1700EFCDA1AB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41" creationId="{407537CA-967F-9558-0987-261F0C34F7D1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42" creationId="{D9D5D473-F21B-2809-91D7-AC6DEFE59AA5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43" creationId="{4FC78959-58C6-7663-500B-0823C2BEF931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44" creationId="{30999C6C-05ED-CC4E-A57B-56D373AC2FDF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45" creationId="{4C007722-620B-2F36-4EB5-7BF997E1FAAF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46" creationId="{22DABF45-20A0-47F3-8F13-E2AC7790E28D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47" creationId="{1799687F-2168-697C-2121-4817543345D8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48" creationId="{58C4EAAE-B075-86F7-D8AE-4DC9B2335233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49" creationId="{B9BAFD1D-E11E-51F9-CA71-765279E63609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50" creationId="{5347DA45-0511-51D5-270E-837C234698DF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51" creationId="{DE222FB4-8A98-04B9-8CEE-6B181612E18C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52" creationId="{223AE9BA-0F8B-E2E7-DAFC-044C080B1898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53" creationId="{74678762-6C43-D1A7-8B36-CF4D0FD41A9B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54" creationId="{CCC8EE82-B5CD-E8B8-FCB4-0B3BA6D7137A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55" creationId="{1627C2D9-8410-B715-96F3-7D5690C777C4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56" creationId="{609682B9-AD78-9FFF-3F83-FA1216405A6F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57" creationId="{2280FE56-5724-47AB-3301-CEACA4F6749F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58" creationId="{9F454C72-1255-C610-9720-DA5EEC883BB0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59" creationId="{3EF28094-3414-8FA9-E30B-88E79D1193FC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60" creationId="{D692EE86-74F5-D07E-07B3-5BB05E31B848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61" creationId="{2C5892D9-EA61-A80D-5105-5E52B5A7123A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62" creationId="{4B5E37B9-79D3-D780-429D-1F69275CB0CD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63" creationId="{87A5B9F1-DFCC-9BAB-3C43-4893A311D19A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64" creationId="{F1586C10-EA35-A8EE-D59B-4D3864D8F29B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65" creationId="{8A7032D8-07F1-F7BC-CBB7-BC545B9C6CF1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66" creationId="{E5A3034B-328B-40CD-7DD0-99BB00B4B940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67" creationId="{CBBDB1D4-FE1A-7844-DE78-E13322E30BC4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68" creationId="{9406CE3C-FD79-EA65-38E7-7069AD219FFD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69" creationId="{89ED86F0-C200-A17A-C978-06A78DA942CC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70" creationId="{646214E0-A268-9A2C-5CA5-0C74CCE0D0F1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71" creationId="{C8BD19B9-1C66-5AC6-7980-EF1B1903F834}"/>
          </ac:spMkLst>
        </pc:spChg>
        <pc:spChg chg="add mod">
          <ac:chgData name="Hesketh Angela" userId="49f1f70d-9283-4f33-a7a4-e78ad5099cd7" providerId="ADAL" clId="{5FC685BB-5872-42E5-B017-D7B658C1F227}" dt="2024-02-02T13:34:12.110" v="520"/>
          <ac:spMkLst>
            <pc:docMk/>
            <pc:sldMk cId="1193289418" sldId="957"/>
            <ac:spMk id="72" creationId="{130663C8-7909-C724-B7FF-E54BCBEB349E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74" creationId="{7FED14F8-70C5-23C8-57EA-CC120588077E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75" creationId="{D3AC7402-BBB5-D082-FA29-C2385BCF277A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76" creationId="{EF4AE085-E21D-96C1-CCAA-90D243C2C05E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77" creationId="{A364CBE7-9E44-4DE6-6640-03D9BEC81C1F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78" creationId="{46AA3004-D484-D5A7-515E-195DB48C5F1A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79" creationId="{7616CB1A-5FC6-529F-9910-FC0739BE8E94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80" creationId="{67F542D1-F9E6-276D-0FE1-016BE4E38FFB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81" creationId="{05050AD6-6B54-A6DB-CD5A-109161EFAA25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82" creationId="{7927AF5F-D9AB-7715-99E6-CF738F07C3E8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83" creationId="{FFA9FBE2-5D0D-CB1E-B49C-A911F99B03CA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84" creationId="{7FB3ED85-DF37-0A50-6825-ACE081990A7C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85" creationId="{4BDC2B0F-C747-249E-6F72-FFA71FEF5758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86" creationId="{714A7C76-4BF8-DBC2-9C67-5010BBC3CF26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87" creationId="{C0E5FA10-2421-2706-7DED-DBCB6BAB82DC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88" creationId="{D7D0FF8E-DAC4-504C-6C52-3AFAD338AFCB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89" creationId="{3357319E-ECD3-6038-7B7E-C8AEDAEBD7F7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90" creationId="{D48415D8-7F13-5893-AF21-F2230229E33E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91" creationId="{70B6A9F3-F038-965C-03BE-AA3994118768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92" creationId="{0234F5EF-D749-E143-749C-4780D4F50FE3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93" creationId="{C88FEEAB-E40C-C646-E0A9-5DAA67FF584B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94" creationId="{ED2E8614-CA02-B79C-C4D6-D86181F141BC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95" creationId="{9A50A692-4E1B-1CC0-751A-A12189B18070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96" creationId="{F8B3A824-650B-05FB-9F9F-6047046F7767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97" creationId="{4AA84A50-D794-D223-1ABF-50F3A9D79F68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98" creationId="{D73F6A28-651D-6119-C092-80C043A2EB8F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99" creationId="{3C0F1E4C-98CC-E893-BE0F-BFF6D61137B8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100" creationId="{9C11993D-8411-1CFD-D9AF-BF3DB5BEA7E6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101" creationId="{B6738493-BD53-BA98-F58C-C4F5F84FE64D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102" creationId="{6B0E9A62-39B8-C234-EC06-A34273D2FBEF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103" creationId="{5B134525-5CF0-93EC-C4E3-EC96D4530D21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104" creationId="{18872683-3D35-6CBC-78A8-D6CF06E33C77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105" creationId="{5C22E9CD-C481-1AE5-801F-388DF606E59B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106" creationId="{8E728AF9-992A-2DFB-51A5-0B61E3B82F06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107" creationId="{A1D2D9CA-BE30-0509-093E-0EA17464F537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108" creationId="{F681849C-D73E-808E-2F18-883ED511C0B2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109" creationId="{CD8A0CAD-8210-B285-F50B-73F41E25FE30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110" creationId="{306113CB-EA05-B5B1-5CAC-E2CFB3C42D04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111" creationId="{682F2B24-6B88-1EAF-DB78-8739DFFB8E96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112" creationId="{1165FC29-76DB-C91E-11D4-F267FA1FC7A3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113" creationId="{4A02E876-55FE-21AA-97AE-BD24C43C07B1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114" creationId="{DAC76D60-1CA6-4CC0-7052-2CEB8168CE51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115" creationId="{7514373B-332F-DEE2-51EA-B0F2E6530430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116" creationId="{B27370B4-53A8-519B-9BC7-C2BC0E15150D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117" creationId="{BE4D7F41-B0F9-932A-C322-82AD0EAF7F47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118" creationId="{F7AA9716-0E43-1054-F77C-9E6D019750C9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119" creationId="{AEB6B89D-D4FF-5082-6BC5-C511B5433ADB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120" creationId="{367250CF-0976-C00F-5517-1FB2D63E030A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121" creationId="{7566DF73-B02A-80A1-CFA3-AA2DC3AAE401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122" creationId="{E0902CAB-8E55-F83B-45F7-310CAC27407E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123" creationId="{F400A9B5-9451-931E-97AD-84B2F20D0962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124" creationId="{80D2DD87-D1F3-F1C7-2636-3B3FD2094BD8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125" creationId="{DC4B1DBF-299D-A757-96CC-AABA25032B59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126" creationId="{32E428A9-7DED-F278-505E-F53BD1E1AE93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127" creationId="{BE469755-3D3F-915D-84FE-BF8078C40100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128" creationId="{5F583AC8-0F5D-01AB-64F1-D17098D3BA73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129" creationId="{8DA7CCBE-D186-571B-3048-8EAA5A33EB1C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130" creationId="{B5C3F834-499A-A80C-5166-49DECAC9F793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131" creationId="{AA2855C6-F2F2-EF84-91F3-A46195C24314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132" creationId="{08730C10-BB2A-D702-A7C1-7E82BABC86D3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133" creationId="{3DDE6D79-4F40-3864-6BA5-A42CB5CF99B1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134" creationId="{BFAA90FF-E8EF-9095-4410-B5E4D5C04341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135" creationId="{583F976E-BAD9-38E9-A9C5-A81A2376247E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136" creationId="{5A9C13F2-5B14-8E28-0414-B9F81B367B62}"/>
          </ac:spMkLst>
        </pc:spChg>
        <pc:spChg chg="add mod">
          <ac:chgData name="Hesketh Angela" userId="49f1f70d-9283-4f33-a7a4-e78ad5099cd7" providerId="ADAL" clId="{5FC685BB-5872-42E5-B017-D7B658C1F227}" dt="2024-02-02T13:35:32.793" v="525" actId="14100"/>
          <ac:spMkLst>
            <pc:docMk/>
            <pc:sldMk cId="1193289418" sldId="957"/>
            <ac:spMk id="137" creationId="{9CDE4618-20F3-44C3-079A-2B802FEFB4C7}"/>
          </ac:spMkLst>
        </pc:spChg>
        <pc:grpChg chg="add mod">
          <ac:chgData name="Hesketh Angela" userId="49f1f70d-9283-4f33-a7a4-e78ad5099cd7" providerId="ADAL" clId="{5FC685BB-5872-42E5-B017-D7B658C1F227}" dt="2024-02-02T13:34:12.110" v="520"/>
          <ac:grpSpMkLst>
            <pc:docMk/>
            <pc:sldMk cId="1193289418" sldId="957"/>
            <ac:grpSpMk id="2" creationId="{8D9BC964-DA32-9549-9858-F7A32F498AE2}"/>
          </ac:grpSpMkLst>
        </pc:grpChg>
        <pc:grpChg chg="add mod">
          <ac:chgData name="Hesketh Angela" userId="49f1f70d-9283-4f33-a7a4-e78ad5099cd7" providerId="ADAL" clId="{5FC685BB-5872-42E5-B017-D7B658C1F227}" dt="2024-02-02T13:35:32.793" v="525" actId="14100"/>
          <ac:grpSpMkLst>
            <pc:docMk/>
            <pc:sldMk cId="1193289418" sldId="957"/>
            <ac:grpSpMk id="73" creationId="{185687FB-94C9-EF94-1A15-D564A0D9DECD}"/>
          </ac:grpSpMkLst>
        </pc:grpChg>
        <pc:graphicFrameChg chg="del">
          <ac:chgData name="Hesketh Angela" userId="49f1f70d-9283-4f33-a7a4-e78ad5099cd7" providerId="ADAL" clId="{5FC685BB-5872-42E5-B017-D7B658C1F227}" dt="2024-02-02T13:33:36.530" v="514" actId="478"/>
          <ac:graphicFrameMkLst>
            <pc:docMk/>
            <pc:sldMk cId="1193289418" sldId="957"/>
            <ac:graphicFrameMk id="17" creationId="{7BB7DD6D-7F32-23D3-EE94-27F0B12E9807}"/>
          </ac:graphicFrameMkLst>
        </pc:graphicFrameChg>
        <pc:picChg chg="del">
          <ac:chgData name="Hesketh Angela" userId="49f1f70d-9283-4f33-a7a4-e78ad5099cd7" providerId="ADAL" clId="{5FC685BB-5872-42E5-B017-D7B658C1F227}" dt="2024-02-02T13:33:34.782" v="513" actId="478"/>
          <ac:picMkLst>
            <pc:docMk/>
            <pc:sldMk cId="1193289418" sldId="957"/>
            <ac:picMk id="15" creationId="{D43B1308-1F6F-4D1F-D0BB-8DC417FFE5E6}"/>
          </ac:picMkLst>
        </pc:picChg>
        <pc:cxnChg chg="add mod">
          <ac:chgData name="Hesketh Angela" userId="49f1f70d-9283-4f33-a7a4-e78ad5099cd7" providerId="ADAL" clId="{5FC685BB-5872-42E5-B017-D7B658C1F227}" dt="2024-02-02T13:35:32.793" v="525" actId="14100"/>
          <ac:cxnSpMkLst>
            <pc:docMk/>
            <pc:sldMk cId="1193289418" sldId="957"/>
            <ac:cxnSpMk id="138" creationId="{547072EA-6AF8-43F1-DA47-B247E262FE9D}"/>
          </ac:cxnSpMkLst>
        </pc:cxnChg>
        <pc:cxnChg chg="add mod">
          <ac:chgData name="Hesketh Angela" userId="49f1f70d-9283-4f33-a7a4-e78ad5099cd7" providerId="ADAL" clId="{5FC685BB-5872-42E5-B017-D7B658C1F227}" dt="2024-02-02T13:35:32.793" v="525" actId="14100"/>
          <ac:cxnSpMkLst>
            <pc:docMk/>
            <pc:sldMk cId="1193289418" sldId="957"/>
            <ac:cxnSpMk id="139" creationId="{30387FC9-EAC5-740E-3420-8D00617A4728}"/>
          </ac:cxnSpMkLst>
        </pc:cxnChg>
        <pc:cxnChg chg="add mod">
          <ac:chgData name="Hesketh Angela" userId="49f1f70d-9283-4f33-a7a4-e78ad5099cd7" providerId="ADAL" clId="{5FC685BB-5872-42E5-B017-D7B658C1F227}" dt="2024-02-02T13:35:32.793" v="525" actId="14100"/>
          <ac:cxnSpMkLst>
            <pc:docMk/>
            <pc:sldMk cId="1193289418" sldId="957"/>
            <ac:cxnSpMk id="140" creationId="{B2D2D687-C9CB-AC8F-98DF-AF88BCA1F6AF}"/>
          </ac:cxnSpMkLst>
        </pc:cxnChg>
        <pc:cxnChg chg="add mod">
          <ac:chgData name="Hesketh Angela" userId="49f1f70d-9283-4f33-a7a4-e78ad5099cd7" providerId="ADAL" clId="{5FC685BB-5872-42E5-B017-D7B658C1F227}" dt="2024-02-02T13:35:32.793" v="525" actId="14100"/>
          <ac:cxnSpMkLst>
            <pc:docMk/>
            <pc:sldMk cId="1193289418" sldId="957"/>
            <ac:cxnSpMk id="141" creationId="{2C52CEEF-B232-98C4-372F-D4EE83A8395B}"/>
          </ac:cxnSpMkLst>
        </pc:cxnChg>
      </pc:sldChg>
      <pc:sldChg chg="delSp modSp add del mod ord">
        <pc:chgData name="Hesketh Angela" userId="49f1f70d-9283-4f33-a7a4-e78ad5099cd7" providerId="ADAL" clId="{5FC685BB-5872-42E5-B017-D7B658C1F227}" dt="2024-02-09T06:22:18.911" v="769" actId="2696"/>
        <pc:sldMkLst>
          <pc:docMk/>
          <pc:sldMk cId="3599782990" sldId="958"/>
        </pc:sldMkLst>
        <pc:spChg chg="mod">
          <ac:chgData name="Hesketh Angela" userId="49f1f70d-9283-4f33-a7a4-e78ad5099cd7" providerId="ADAL" clId="{5FC685BB-5872-42E5-B017-D7B658C1F227}" dt="2024-02-02T13:37:33.351" v="554" actId="20577"/>
          <ac:spMkLst>
            <pc:docMk/>
            <pc:sldMk cId="3599782990" sldId="958"/>
            <ac:spMk id="39" creationId="{DC3EA7BC-A02B-972D-4A17-00F43725DAE3}"/>
          </ac:spMkLst>
        </pc:spChg>
        <pc:grpChg chg="del">
          <ac:chgData name="Hesketh Angela" userId="49f1f70d-9283-4f33-a7a4-e78ad5099cd7" providerId="ADAL" clId="{5FC685BB-5872-42E5-B017-D7B658C1F227}" dt="2024-02-02T13:36:26.022" v="527" actId="478"/>
          <ac:grpSpMkLst>
            <pc:docMk/>
            <pc:sldMk cId="3599782990" sldId="958"/>
            <ac:grpSpMk id="73" creationId="{767FACB8-4084-4CA1-9FFA-1E0A9EF2D807}"/>
          </ac:grpSpMkLst>
        </pc:grpChg>
        <pc:cxnChg chg="del">
          <ac:chgData name="Hesketh Angela" userId="49f1f70d-9283-4f33-a7a4-e78ad5099cd7" providerId="ADAL" clId="{5FC685BB-5872-42E5-B017-D7B658C1F227}" dt="2024-02-02T13:36:26.022" v="527" actId="478"/>
          <ac:cxnSpMkLst>
            <pc:docMk/>
            <pc:sldMk cId="3599782990" sldId="958"/>
            <ac:cxnSpMk id="138" creationId="{FE290EBF-41AA-8308-DB1F-1C2BDABA53A5}"/>
          </ac:cxnSpMkLst>
        </pc:cxnChg>
        <pc:cxnChg chg="del">
          <ac:chgData name="Hesketh Angela" userId="49f1f70d-9283-4f33-a7a4-e78ad5099cd7" providerId="ADAL" clId="{5FC685BB-5872-42E5-B017-D7B658C1F227}" dt="2024-02-02T13:36:26.022" v="527" actId="478"/>
          <ac:cxnSpMkLst>
            <pc:docMk/>
            <pc:sldMk cId="3599782990" sldId="958"/>
            <ac:cxnSpMk id="139" creationId="{7EFD83B6-3716-3ACA-7EB0-B69A9DB04241}"/>
          </ac:cxnSpMkLst>
        </pc:cxnChg>
        <pc:cxnChg chg="del">
          <ac:chgData name="Hesketh Angela" userId="49f1f70d-9283-4f33-a7a4-e78ad5099cd7" providerId="ADAL" clId="{5FC685BB-5872-42E5-B017-D7B658C1F227}" dt="2024-02-02T13:36:26.022" v="527" actId="478"/>
          <ac:cxnSpMkLst>
            <pc:docMk/>
            <pc:sldMk cId="3599782990" sldId="958"/>
            <ac:cxnSpMk id="140" creationId="{B5C5E1A7-4463-F1A9-1939-35FB207D8C87}"/>
          </ac:cxnSpMkLst>
        </pc:cxnChg>
        <pc:cxnChg chg="del">
          <ac:chgData name="Hesketh Angela" userId="49f1f70d-9283-4f33-a7a4-e78ad5099cd7" providerId="ADAL" clId="{5FC685BB-5872-42E5-B017-D7B658C1F227}" dt="2024-02-02T13:36:26.022" v="527" actId="478"/>
          <ac:cxnSpMkLst>
            <pc:docMk/>
            <pc:sldMk cId="3599782990" sldId="958"/>
            <ac:cxnSpMk id="141" creationId="{2FFA5A71-580F-FB4A-C4AE-5A1A90D6933E}"/>
          </ac:cxnSpMkLst>
        </pc:cxnChg>
      </pc:sldChg>
      <pc:sldChg chg="addSp delSp modSp add mod">
        <pc:chgData name="Hesketh Angela" userId="49f1f70d-9283-4f33-a7a4-e78ad5099cd7" providerId="ADAL" clId="{5FC685BB-5872-42E5-B017-D7B658C1F227}" dt="2024-02-09T06:44:35.290" v="1075" actId="478"/>
        <pc:sldMkLst>
          <pc:docMk/>
          <pc:sldMk cId="3414821017" sldId="959"/>
        </pc:sldMkLst>
        <pc:spChg chg="add del mod">
          <ac:chgData name="Hesketh Angela" userId="49f1f70d-9283-4f33-a7a4-e78ad5099cd7" providerId="ADAL" clId="{5FC685BB-5872-42E5-B017-D7B658C1F227}" dt="2024-02-09T06:44:35.290" v="1075" actId="478"/>
          <ac:spMkLst>
            <pc:docMk/>
            <pc:sldMk cId="3414821017" sldId="959"/>
            <ac:spMk id="2" creationId="{FD577496-31FF-437F-7B79-DF1BE658DAEE}"/>
          </ac:spMkLst>
        </pc:spChg>
        <pc:spChg chg="add mod">
          <ac:chgData name="Hesketh Angela" userId="49f1f70d-9283-4f33-a7a4-e78ad5099cd7" providerId="ADAL" clId="{5FC685BB-5872-42E5-B017-D7B658C1F227}" dt="2024-02-06T13:44:20.164" v="629" actId="1076"/>
          <ac:spMkLst>
            <pc:docMk/>
            <pc:sldMk cId="3414821017" sldId="959"/>
            <ac:spMk id="4" creationId="{0B5C6868-0E18-1469-B9D8-496D0D44420B}"/>
          </ac:spMkLst>
        </pc:spChg>
        <pc:spChg chg="mod">
          <ac:chgData name="Hesketh Angela" userId="49f1f70d-9283-4f33-a7a4-e78ad5099cd7" providerId="ADAL" clId="{5FC685BB-5872-42E5-B017-D7B658C1F227}" dt="2024-02-02T13:38:21.390" v="564" actId="20577"/>
          <ac:spMkLst>
            <pc:docMk/>
            <pc:sldMk cId="3414821017" sldId="959"/>
            <ac:spMk id="39" creationId="{C9A1261C-D88B-283C-9110-303385D4100F}"/>
          </ac:spMkLst>
        </pc:spChg>
        <pc:grpChg chg="del">
          <ac:chgData name="Hesketh Angela" userId="49f1f70d-9283-4f33-a7a4-e78ad5099cd7" providerId="ADAL" clId="{5FC685BB-5872-42E5-B017-D7B658C1F227}" dt="2024-02-02T13:38:31.743" v="565" actId="478"/>
          <ac:grpSpMkLst>
            <pc:docMk/>
            <pc:sldMk cId="3414821017" sldId="959"/>
            <ac:grpSpMk id="73" creationId="{AA79570E-62EF-748F-FB07-0CE4828C4A5D}"/>
          </ac:grpSpMkLst>
        </pc:grpChg>
        <pc:graphicFrameChg chg="add mod">
          <ac:chgData name="Hesketh Angela" userId="49f1f70d-9283-4f33-a7a4-e78ad5099cd7" providerId="ADAL" clId="{5FC685BB-5872-42E5-B017-D7B658C1F227}" dt="2024-02-06T13:44:35.191" v="631" actId="14100"/>
          <ac:graphicFrameMkLst>
            <pc:docMk/>
            <pc:sldMk cId="3414821017" sldId="959"/>
            <ac:graphicFrameMk id="3" creationId="{00000000-0008-0000-0400-000002000000}"/>
          </ac:graphicFrameMkLst>
        </pc:graphicFrameChg>
        <pc:cxnChg chg="del">
          <ac:chgData name="Hesketh Angela" userId="49f1f70d-9283-4f33-a7a4-e78ad5099cd7" providerId="ADAL" clId="{5FC685BB-5872-42E5-B017-D7B658C1F227}" dt="2024-02-02T13:38:33.785" v="566" actId="478"/>
          <ac:cxnSpMkLst>
            <pc:docMk/>
            <pc:sldMk cId="3414821017" sldId="959"/>
            <ac:cxnSpMk id="138" creationId="{F4B02E41-6CF2-F1EF-6AD7-8BF39696C342}"/>
          </ac:cxnSpMkLst>
        </pc:cxnChg>
        <pc:cxnChg chg="del">
          <ac:chgData name="Hesketh Angela" userId="49f1f70d-9283-4f33-a7a4-e78ad5099cd7" providerId="ADAL" clId="{5FC685BB-5872-42E5-B017-D7B658C1F227}" dt="2024-02-02T13:38:33.785" v="566" actId="478"/>
          <ac:cxnSpMkLst>
            <pc:docMk/>
            <pc:sldMk cId="3414821017" sldId="959"/>
            <ac:cxnSpMk id="139" creationId="{2EE2D111-2E32-4540-93F8-4EA2C73814C2}"/>
          </ac:cxnSpMkLst>
        </pc:cxnChg>
        <pc:cxnChg chg="del">
          <ac:chgData name="Hesketh Angela" userId="49f1f70d-9283-4f33-a7a4-e78ad5099cd7" providerId="ADAL" clId="{5FC685BB-5872-42E5-B017-D7B658C1F227}" dt="2024-02-02T13:38:33.785" v="566" actId="478"/>
          <ac:cxnSpMkLst>
            <pc:docMk/>
            <pc:sldMk cId="3414821017" sldId="959"/>
            <ac:cxnSpMk id="140" creationId="{E83089A0-BD2B-96BE-4EC3-318D4774457C}"/>
          </ac:cxnSpMkLst>
        </pc:cxnChg>
        <pc:cxnChg chg="del">
          <ac:chgData name="Hesketh Angela" userId="49f1f70d-9283-4f33-a7a4-e78ad5099cd7" providerId="ADAL" clId="{5FC685BB-5872-42E5-B017-D7B658C1F227}" dt="2024-02-02T13:38:33.785" v="566" actId="478"/>
          <ac:cxnSpMkLst>
            <pc:docMk/>
            <pc:sldMk cId="3414821017" sldId="959"/>
            <ac:cxnSpMk id="141" creationId="{B739D16A-0560-C09C-74AF-6204151AF767}"/>
          </ac:cxnSpMkLst>
        </pc:cxnChg>
      </pc:sldChg>
      <pc:sldChg chg="addSp delSp modSp add mod ord">
        <pc:chgData name="Hesketh Angela" userId="49f1f70d-9283-4f33-a7a4-e78ad5099cd7" providerId="ADAL" clId="{5FC685BB-5872-42E5-B017-D7B658C1F227}" dt="2024-02-06T13:46:29.414" v="637"/>
        <pc:sldMkLst>
          <pc:docMk/>
          <pc:sldMk cId="3081823893" sldId="960"/>
        </pc:sldMkLst>
        <pc:spChg chg="del">
          <ac:chgData name="Hesketh Angela" userId="49f1f70d-9283-4f33-a7a4-e78ad5099cd7" providerId="ADAL" clId="{5FC685BB-5872-42E5-B017-D7B658C1F227}" dt="2024-02-02T13:40:12.390" v="572" actId="478"/>
          <ac:spMkLst>
            <pc:docMk/>
            <pc:sldMk cId="3081823893" sldId="960"/>
            <ac:spMk id="2" creationId="{B28119A3-B130-5852-7B92-467784893D32}"/>
          </ac:spMkLst>
        </pc:spChg>
        <pc:spChg chg="del">
          <ac:chgData name="Hesketh Angela" userId="49f1f70d-9283-4f33-a7a4-e78ad5099cd7" providerId="ADAL" clId="{5FC685BB-5872-42E5-B017-D7B658C1F227}" dt="2024-02-02T13:40:09.934" v="571" actId="478"/>
          <ac:spMkLst>
            <pc:docMk/>
            <pc:sldMk cId="3081823893" sldId="960"/>
            <ac:spMk id="4" creationId="{D60E153B-4985-91F2-F34B-8C059FF2AB3A}"/>
          </ac:spMkLst>
        </pc:spChg>
        <pc:spChg chg="add mod">
          <ac:chgData name="Hesketh Angela" userId="49f1f70d-9283-4f33-a7a4-e78ad5099cd7" providerId="ADAL" clId="{5FC685BB-5872-42E5-B017-D7B658C1F227}" dt="2024-02-02T13:41:09.391" v="575" actId="255"/>
          <ac:spMkLst>
            <pc:docMk/>
            <pc:sldMk cId="3081823893" sldId="960"/>
            <ac:spMk id="7" creationId="{7362CC96-7D5C-4AD3-09D3-037E0FBD7F97}"/>
          </ac:spMkLst>
        </pc:spChg>
        <pc:spChg chg="mod">
          <ac:chgData name="Hesketh Angela" userId="49f1f70d-9283-4f33-a7a4-e78ad5099cd7" providerId="ADAL" clId="{5FC685BB-5872-42E5-B017-D7B658C1F227}" dt="2024-02-02T13:41:26.095" v="593" actId="20577"/>
          <ac:spMkLst>
            <pc:docMk/>
            <pc:sldMk cId="3081823893" sldId="960"/>
            <ac:spMk id="39" creationId="{8BBABD5D-E98F-BC20-CAE8-719486426F91}"/>
          </ac:spMkLst>
        </pc:spChg>
        <pc:graphicFrameChg chg="del">
          <ac:chgData name="Hesketh Angela" userId="49f1f70d-9283-4f33-a7a4-e78ad5099cd7" providerId="ADAL" clId="{5FC685BB-5872-42E5-B017-D7B658C1F227}" dt="2024-02-02T13:40:07.973" v="570" actId="478"/>
          <ac:graphicFrameMkLst>
            <pc:docMk/>
            <pc:sldMk cId="3081823893" sldId="960"/>
            <ac:graphicFrameMk id="3" creationId="{85D7EBF0-24DD-6CAF-3DCF-4A8EE5CBE828}"/>
          </ac:graphicFrameMkLst>
        </pc:graphicFrameChg>
      </pc:sldChg>
      <pc:sldChg chg="modSp add mod">
        <pc:chgData name="Hesketh Angela" userId="49f1f70d-9283-4f33-a7a4-e78ad5099cd7" providerId="ADAL" clId="{5FC685BB-5872-42E5-B017-D7B658C1F227}" dt="2024-02-06T13:47:14.358" v="674" actId="13926"/>
        <pc:sldMkLst>
          <pc:docMk/>
          <pc:sldMk cId="2335966664" sldId="961"/>
        </pc:sldMkLst>
        <pc:spChg chg="mod">
          <ac:chgData name="Hesketh Angela" userId="49f1f70d-9283-4f33-a7a4-e78ad5099cd7" providerId="ADAL" clId="{5FC685BB-5872-42E5-B017-D7B658C1F227}" dt="2024-02-06T13:47:14.358" v="674" actId="13926"/>
          <ac:spMkLst>
            <pc:docMk/>
            <pc:sldMk cId="2335966664" sldId="961"/>
            <ac:spMk id="12" creationId="{F5A04116-0731-1C88-77E5-081A708CCD7E}"/>
          </ac:spMkLst>
        </pc:spChg>
      </pc:sldChg>
      <pc:sldChg chg="modSp add mod">
        <pc:chgData name="Hesketh Angela" userId="49f1f70d-9283-4f33-a7a4-e78ad5099cd7" providerId="ADAL" clId="{5FC685BB-5872-42E5-B017-D7B658C1F227}" dt="2024-02-09T06:26:40.336" v="846" actId="20577"/>
        <pc:sldMkLst>
          <pc:docMk/>
          <pc:sldMk cId="602896418" sldId="962"/>
        </pc:sldMkLst>
        <pc:spChg chg="mod">
          <ac:chgData name="Hesketh Angela" userId="49f1f70d-9283-4f33-a7a4-e78ad5099cd7" providerId="ADAL" clId="{5FC685BB-5872-42E5-B017-D7B658C1F227}" dt="2024-02-09T06:26:37.217" v="845" actId="6549"/>
          <ac:spMkLst>
            <pc:docMk/>
            <pc:sldMk cId="602896418" sldId="962"/>
            <ac:spMk id="2" creationId="{5E78FB22-F47D-8488-7F5A-D20C94872767}"/>
          </ac:spMkLst>
        </pc:spChg>
        <pc:spChg chg="mod">
          <ac:chgData name="Hesketh Angela" userId="49f1f70d-9283-4f33-a7a4-e78ad5099cd7" providerId="ADAL" clId="{5FC685BB-5872-42E5-B017-D7B658C1F227}" dt="2024-02-09T06:26:40.336" v="846" actId="20577"/>
          <ac:spMkLst>
            <pc:docMk/>
            <pc:sldMk cId="602896418" sldId="962"/>
            <ac:spMk id="8" creationId="{B11C0A4A-EA95-33A0-B0AB-882A17195EB5}"/>
          </ac:spMkLst>
        </pc:spChg>
      </pc:sldChg>
      <pc:sldChg chg="add del">
        <pc:chgData name="Hesketh Angela" userId="49f1f70d-9283-4f33-a7a4-e78ad5099cd7" providerId="ADAL" clId="{5FC685BB-5872-42E5-B017-D7B658C1F227}" dt="2024-02-09T06:25:16.814" v="823" actId="47"/>
        <pc:sldMkLst>
          <pc:docMk/>
          <pc:sldMk cId="1100671575" sldId="963"/>
        </pc:sldMkLst>
      </pc:sldChg>
      <pc:sldChg chg="modSp add mod">
        <pc:chgData name="Hesketh Angela" userId="49f1f70d-9283-4f33-a7a4-e78ad5099cd7" providerId="ADAL" clId="{5FC685BB-5872-42E5-B017-D7B658C1F227}" dt="2024-02-09T06:26:59.837" v="856" actId="6549"/>
        <pc:sldMkLst>
          <pc:docMk/>
          <pc:sldMk cId="3165910513" sldId="963"/>
        </pc:sldMkLst>
        <pc:spChg chg="mod">
          <ac:chgData name="Hesketh Angela" userId="49f1f70d-9283-4f33-a7a4-e78ad5099cd7" providerId="ADAL" clId="{5FC685BB-5872-42E5-B017-D7B658C1F227}" dt="2024-02-09T06:26:53.597" v="854" actId="20577"/>
          <ac:spMkLst>
            <pc:docMk/>
            <pc:sldMk cId="3165910513" sldId="963"/>
            <ac:spMk id="2" creationId="{8D26A453-334A-0FBD-B673-0F3ED926ADA2}"/>
          </ac:spMkLst>
        </pc:spChg>
        <pc:spChg chg="mod">
          <ac:chgData name="Hesketh Angela" userId="49f1f70d-9283-4f33-a7a4-e78ad5099cd7" providerId="ADAL" clId="{5FC685BB-5872-42E5-B017-D7B658C1F227}" dt="2024-02-09T06:26:59.837" v="856" actId="6549"/>
          <ac:spMkLst>
            <pc:docMk/>
            <pc:sldMk cId="3165910513" sldId="963"/>
            <ac:spMk id="8" creationId="{D70664AE-91EE-B4A7-C5A0-EDFA32B5FF31}"/>
          </ac:spMkLst>
        </pc:spChg>
      </pc:sldChg>
      <pc:sldChg chg="modSp add mod">
        <pc:chgData name="Hesketh Angela" userId="49f1f70d-9283-4f33-a7a4-e78ad5099cd7" providerId="ADAL" clId="{5FC685BB-5872-42E5-B017-D7B658C1F227}" dt="2024-02-09T06:27:16.972" v="884" actId="6549"/>
        <pc:sldMkLst>
          <pc:docMk/>
          <pc:sldMk cId="1976245621" sldId="964"/>
        </pc:sldMkLst>
        <pc:spChg chg="mod">
          <ac:chgData name="Hesketh Angela" userId="49f1f70d-9283-4f33-a7a4-e78ad5099cd7" providerId="ADAL" clId="{5FC685BB-5872-42E5-B017-D7B658C1F227}" dt="2024-02-09T06:27:08.949" v="882" actId="20577"/>
          <ac:spMkLst>
            <pc:docMk/>
            <pc:sldMk cId="1976245621" sldId="964"/>
            <ac:spMk id="2" creationId="{FA578B0C-9FC0-9B61-0B5C-F5F398048A41}"/>
          </ac:spMkLst>
        </pc:spChg>
        <pc:spChg chg="mod">
          <ac:chgData name="Hesketh Angela" userId="49f1f70d-9283-4f33-a7a4-e78ad5099cd7" providerId="ADAL" clId="{5FC685BB-5872-42E5-B017-D7B658C1F227}" dt="2024-02-09T06:27:16.972" v="884" actId="6549"/>
          <ac:spMkLst>
            <pc:docMk/>
            <pc:sldMk cId="1976245621" sldId="964"/>
            <ac:spMk id="8" creationId="{11C3D5C8-2D86-A1B8-9A1D-27BE95A6B76A}"/>
          </ac:spMkLst>
        </pc:spChg>
      </pc:sldChg>
      <pc:sldChg chg="addSp delSp modSp add mod">
        <pc:chgData name="Hesketh Angela" userId="49f1f70d-9283-4f33-a7a4-e78ad5099cd7" providerId="ADAL" clId="{5FC685BB-5872-42E5-B017-D7B658C1F227}" dt="2024-02-09T06:44:28.451" v="1074" actId="478"/>
        <pc:sldMkLst>
          <pc:docMk/>
          <pc:sldMk cId="2919206713" sldId="965"/>
        </pc:sldMkLst>
        <pc:spChg chg="del">
          <ac:chgData name="Hesketh Angela" userId="49f1f70d-9283-4f33-a7a4-e78ad5099cd7" providerId="ADAL" clId="{5FC685BB-5872-42E5-B017-D7B658C1F227}" dt="2024-02-09T06:44:28.451" v="1074" actId="478"/>
          <ac:spMkLst>
            <pc:docMk/>
            <pc:sldMk cId="2919206713" sldId="965"/>
            <ac:spMk id="2" creationId="{8EDAEEC5-1044-5FC1-6F1F-34CFD8E96177}"/>
          </ac:spMkLst>
        </pc:spChg>
        <pc:spChg chg="del">
          <ac:chgData name="Hesketh Angela" userId="49f1f70d-9283-4f33-a7a4-e78ad5099cd7" providerId="ADAL" clId="{5FC685BB-5872-42E5-B017-D7B658C1F227}" dt="2024-02-09T06:37:51.028" v="918" actId="478"/>
          <ac:spMkLst>
            <pc:docMk/>
            <pc:sldMk cId="2919206713" sldId="965"/>
            <ac:spMk id="4" creationId="{D0DBCA5B-71CD-3BD8-8A74-82A14EC70695}"/>
          </ac:spMkLst>
        </pc:spChg>
        <pc:spChg chg="add del mod">
          <ac:chgData name="Hesketh Angela" userId="49f1f70d-9283-4f33-a7a4-e78ad5099cd7" providerId="ADAL" clId="{5FC685BB-5872-42E5-B017-D7B658C1F227}" dt="2024-02-09T06:39:18.181" v="948" actId="478"/>
          <ac:spMkLst>
            <pc:docMk/>
            <pc:sldMk cId="2919206713" sldId="965"/>
            <ac:spMk id="7" creationId="{58E055F5-F4ED-F084-A592-41834965605F}"/>
          </ac:spMkLst>
        </pc:spChg>
        <pc:spChg chg="add mod">
          <ac:chgData name="Hesketh Angela" userId="49f1f70d-9283-4f33-a7a4-e78ad5099cd7" providerId="ADAL" clId="{5FC685BB-5872-42E5-B017-D7B658C1F227}" dt="2024-02-09T06:44:23.754" v="1073" actId="1076"/>
          <ac:spMkLst>
            <pc:docMk/>
            <pc:sldMk cId="2919206713" sldId="965"/>
            <ac:spMk id="11" creationId="{90FAECE0-A190-F217-EC7A-8299C6A4C73F}"/>
          </ac:spMkLst>
        </pc:spChg>
        <pc:spChg chg="mod">
          <ac:chgData name="Hesketh Angela" userId="49f1f70d-9283-4f33-a7a4-e78ad5099cd7" providerId="ADAL" clId="{5FC685BB-5872-42E5-B017-D7B658C1F227}" dt="2024-02-09T06:39:15.188" v="947" actId="20577"/>
          <ac:spMkLst>
            <pc:docMk/>
            <pc:sldMk cId="2919206713" sldId="965"/>
            <ac:spMk id="39" creationId="{CC7F1E47-CAD9-D9A9-F90B-164628781A0E}"/>
          </ac:spMkLst>
        </pc:spChg>
        <pc:graphicFrameChg chg="del">
          <ac:chgData name="Hesketh Angela" userId="49f1f70d-9283-4f33-a7a4-e78ad5099cd7" providerId="ADAL" clId="{5FC685BB-5872-42E5-B017-D7B658C1F227}" dt="2024-02-09T06:37:49.453" v="917" actId="478"/>
          <ac:graphicFrameMkLst>
            <pc:docMk/>
            <pc:sldMk cId="2919206713" sldId="965"/>
            <ac:graphicFrameMk id="3" creationId="{FB139C4A-BB0B-BF16-5EE9-8CFB53BC57BB}"/>
          </ac:graphicFrameMkLst>
        </pc:graphicFrameChg>
      </pc:sldChg>
      <pc:sldChg chg="addSp modSp add mod">
        <pc:chgData name="Hesketh Angela" userId="49f1f70d-9283-4f33-a7a4-e78ad5099cd7" providerId="ADAL" clId="{5FC685BB-5872-42E5-B017-D7B658C1F227}" dt="2024-02-09T06:42:19.446" v="1062" actId="20577"/>
        <pc:sldMkLst>
          <pc:docMk/>
          <pc:sldMk cId="2974215812" sldId="966"/>
        </pc:sldMkLst>
        <pc:spChg chg="add mod">
          <ac:chgData name="Hesketh Angela" userId="49f1f70d-9283-4f33-a7a4-e78ad5099cd7" providerId="ADAL" clId="{5FC685BB-5872-42E5-B017-D7B658C1F227}" dt="2024-02-09T06:42:19.446" v="1062" actId="20577"/>
          <ac:spMkLst>
            <pc:docMk/>
            <pc:sldMk cId="2974215812" sldId="966"/>
            <ac:spMk id="4" creationId="{135DA3AB-FEE1-6CDC-487E-C487336DD584}"/>
          </ac:spMkLst>
        </pc:spChg>
        <pc:spChg chg="mod">
          <ac:chgData name="Hesketh Angela" userId="49f1f70d-9283-4f33-a7a4-e78ad5099cd7" providerId="ADAL" clId="{5FC685BB-5872-42E5-B017-D7B658C1F227}" dt="2024-02-09T06:39:27.230" v="968" actId="20577"/>
          <ac:spMkLst>
            <pc:docMk/>
            <pc:sldMk cId="2974215812" sldId="966"/>
            <ac:spMk id="39" creationId="{038846AC-9F50-AC70-11DD-9FEE222C2A19}"/>
          </ac:spMkLst>
        </pc:spChg>
      </pc:sldChg>
      <pc:sldMasterChg chg="del delSldLayout">
        <pc:chgData name="Hesketh Angela" userId="49f1f70d-9283-4f33-a7a4-e78ad5099cd7" providerId="ADAL" clId="{5FC685BB-5872-42E5-B017-D7B658C1F227}" dt="2024-01-29T12:05:35.152" v="0" actId="47"/>
        <pc:sldMasterMkLst>
          <pc:docMk/>
          <pc:sldMasterMk cId="2425237483" sldId="2147483913"/>
        </pc:sldMasterMkLst>
        <pc:sldLayoutChg chg="del">
          <pc:chgData name="Hesketh Angela" userId="49f1f70d-9283-4f33-a7a4-e78ad5099cd7" providerId="ADAL" clId="{5FC685BB-5872-42E5-B017-D7B658C1F227}" dt="2024-01-29T12:05:35.152" v="0" actId="47"/>
          <pc:sldLayoutMkLst>
            <pc:docMk/>
            <pc:sldMasterMk cId="2425237483" sldId="2147483913"/>
            <pc:sldLayoutMk cId="1678358420" sldId="2147483914"/>
          </pc:sldLayoutMkLst>
        </pc:sldLayoutChg>
        <pc:sldLayoutChg chg="del">
          <pc:chgData name="Hesketh Angela" userId="49f1f70d-9283-4f33-a7a4-e78ad5099cd7" providerId="ADAL" clId="{5FC685BB-5872-42E5-B017-D7B658C1F227}" dt="2024-01-29T12:05:35.152" v="0" actId="47"/>
          <pc:sldLayoutMkLst>
            <pc:docMk/>
            <pc:sldMasterMk cId="2425237483" sldId="2147483913"/>
            <pc:sldLayoutMk cId="2745070807" sldId="2147483915"/>
          </pc:sldLayoutMkLst>
        </pc:sldLayoutChg>
        <pc:sldLayoutChg chg="del">
          <pc:chgData name="Hesketh Angela" userId="49f1f70d-9283-4f33-a7a4-e78ad5099cd7" providerId="ADAL" clId="{5FC685BB-5872-42E5-B017-D7B658C1F227}" dt="2024-01-29T12:05:35.152" v="0" actId="47"/>
          <pc:sldLayoutMkLst>
            <pc:docMk/>
            <pc:sldMasterMk cId="2425237483" sldId="2147483913"/>
            <pc:sldLayoutMk cId="4097252309" sldId="2147483916"/>
          </pc:sldLayoutMkLst>
        </pc:sldLayoutChg>
        <pc:sldLayoutChg chg="del">
          <pc:chgData name="Hesketh Angela" userId="49f1f70d-9283-4f33-a7a4-e78ad5099cd7" providerId="ADAL" clId="{5FC685BB-5872-42E5-B017-D7B658C1F227}" dt="2024-01-29T12:05:35.152" v="0" actId="47"/>
          <pc:sldLayoutMkLst>
            <pc:docMk/>
            <pc:sldMasterMk cId="2425237483" sldId="2147483913"/>
            <pc:sldLayoutMk cId="3955774196" sldId="2147483917"/>
          </pc:sldLayoutMkLst>
        </pc:sldLayoutChg>
        <pc:sldLayoutChg chg="del">
          <pc:chgData name="Hesketh Angela" userId="49f1f70d-9283-4f33-a7a4-e78ad5099cd7" providerId="ADAL" clId="{5FC685BB-5872-42E5-B017-D7B658C1F227}" dt="2024-01-29T12:05:35.152" v="0" actId="47"/>
          <pc:sldLayoutMkLst>
            <pc:docMk/>
            <pc:sldMasterMk cId="2425237483" sldId="2147483913"/>
            <pc:sldLayoutMk cId="2788278336" sldId="2147483918"/>
          </pc:sldLayoutMkLst>
        </pc:sldLayoutChg>
        <pc:sldLayoutChg chg="del">
          <pc:chgData name="Hesketh Angela" userId="49f1f70d-9283-4f33-a7a4-e78ad5099cd7" providerId="ADAL" clId="{5FC685BB-5872-42E5-B017-D7B658C1F227}" dt="2024-01-29T12:05:35.152" v="0" actId="47"/>
          <pc:sldLayoutMkLst>
            <pc:docMk/>
            <pc:sldMasterMk cId="2425237483" sldId="2147483913"/>
            <pc:sldLayoutMk cId="2146334149" sldId="2147483919"/>
          </pc:sldLayoutMkLst>
        </pc:sldLayoutChg>
        <pc:sldLayoutChg chg="del">
          <pc:chgData name="Hesketh Angela" userId="49f1f70d-9283-4f33-a7a4-e78ad5099cd7" providerId="ADAL" clId="{5FC685BB-5872-42E5-B017-D7B658C1F227}" dt="2024-01-29T12:05:35.152" v="0" actId="47"/>
          <pc:sldLayoutMkLst>
            <pc:docMk/>
            <pc:sldMasterMk cId="2425237483" sldId="2147483913"/>
            <pc:sldLayoutMk cId="2875260701" sldId="2147483920"/>
          </pc:sldLayoutMkLst>
        </pc:sldLayoutChg>
        <pc:sldLayoutChg chg="del">
          <pc:chgData name="Hesketh Angela" userId="49f1f70d-9283-4f33-a7a4-e78ad5099cd7" providerId="ADAL" clId="{5FC685BB-5872-42E5-B017-D7B658C1F227}" dt="2024-01-29T12:05:35.152" v="0" actId="47"/>
          <pc:sldLayoutMkLst>
            <pc:docMk/>
            <pc:sldMasterMk cId="2425237483" sldId="2147483913"/>
            <pc:sldLayoutMk cId="82948610" sldId="2147483921"/>
          </pc:sldLayoutMkLst>
        </pc:sldLayoutChg>
        <pc:sldLayoutChg chg="del">
          <pc:chgData name="Hesketh Angela" userId="49f1f70d-9283-4f33-a7a4-e78ad5099cd7" providerId="ADAL" clId="{5FC685BB-5872-42E5-B017-D7B658C1F227}" dt="2024-01-29T12:05:35.152" v="0" actId="47"/>
          <pc:sldLayoutMkLst>
            <pc:docMk/>
            <pc:sldMasterMk cId="2425237483" sldId="2147483913"/>
            <pc:sldLayoutMk cId="3100063159" sldId="2147483922"/>
          </pc:sldLayoutMkLst>
        </pc:sldLayoutChg>
        <pc:sldLayoutChg chg="del">
          <pc:chgData name="Hesketh Angela" userId="49f1f70d-9283-4f33-a7a4-e78ad5099cd7" providerId="ADAL" clId="{5FC685BB-5872-42E5-B017-D7B658C1F227}" dt="2024-01-29T12:05:35.152" v="0" actId="47"/>
          <pc:sldLayoutMkLst>
            <pc:docMk/>
            <pc:sldMasterMk cId="2425237483" sldId="2147483913"/>
            <pc:sldLayoutMk cId="550688614" sldId="2147483923"/>
          </pc:sldLayoutMkLst>
        </pc:sldLayoutChg>
        <pc:sldLayoutChg chg="del">
          <pc:chgData name="Hesketh Angela" userId="49f1f70d-9283-4f33-a7a4-e78ad5099cd7" providerId="ADAL" clId="{5FC685BB-5872-42E5-B017-D7B658C1F227}" dt="2024-01-29T12:05:35.152" v="0" actId="47"/>
          <pc:sldLayoutMkLst>
            <pc:docMk/>
            <pc:sldMasterMk cId="2425237483" sldId="2147483913"/>
            <pc:sldLayoutMk cId="3498223859" sldId="2147483924"/>
          </pc:sldLayoutMkLst>
        </pc:sldLayoutChg>
      </pc:sldMasterChg>
    </pc:docChg>
  </pc:docChgLst>
  <pc:docChgLst>
    <pc:chgData name="Hesketh Angela" userId="S::forbesa@kznhealth.gov.za::49f1f70d-9283-4f33-a7a4-e78ad5099cd7" providerId="AD" clId="Web-{FBFC0DFA-9842-2C5C-B782-58B49348C52A}"/>
    <pc:docChg chg="addSld delSld modSld">
      <pc:chgData name="Hesketh Angela" userId="S::forbesa@kznhealth.gov.za::49f1f70d-9283-4f33-a7a4-e78ad5099cd7" providerId="AD" clId="Web-{FBFC0DFA-9842-2C5C-B782-58B49348C52A}" dt="2024-02-14T08:17:45.434" v="1806" actId="14100"/>
      <pc:docMkLst>
        <pc:docMk/>
      </pc:docMkLst>
      <pc:sldChg chg="modSp">
        <pc:chgData name="Hesketh Angela" userId="S::forbesa@kznhealth.gov.za::49f1f70d-9283-4f33-a7a4-e78ad5099cd7" providerId="AD" clId="Web-{FBFC0DFA-9842-2C5C-B782-58B49348C52A}" dt="2024-02-14T07:21:47.619" v="597" actId="20577"/>
        <pc:sldMkLst>
          <pc:docMk/>
          <pc:sldMk cId="315669131" sldId="643"/>
        </pc:sldMkLst>
        <pc:spChg chg="mod">
          <ac:chgData name="Hesketh Angela" userId="S::forbesa@kznhealth.gov.za::49f1f70d-9283-4f33-a7a4-e78ad5099cd7" providerId="AD" clId="Web-{FBFC0DFA-9842-2C5C-B782-58B49348C52A}" dt="2024-02-14T07:21:47.619" v="597" actId="20577"/>
          <ac:spMkLst>
            <pc:docMk/>
            <pc:sldMk cId="315669131" sldId="643"/>
            <ac:spMk id="9" creationId="{00000000-0000-0000-0000-000000000000}"/>
          </ac:spMkLst>
        </pc:spChg>
      </pc:sldChg>
      <pc:sldChg chg="modSp">
        <pc:chgData name="Hesketh Angela" userId="S::forbesa@kznhealth.gov.za::49f1f70d-9283-4f33-a7a4-e78ad5099cd7" providerId="AD" clId="Web-{FBFC0DFA-9842-2C5C-B782-58B49348C52A}" dt="2024-02-14T07:21:11.727" v="576"/>
        <pc:sldMkLst>
          <pc:docMk/>
          <pc:sldMk cId="104234355" sldId="740"/>
        </pc:sldMkLst>
        <pc:graphicFrameChg chg="mod modGraphic">
          <ac:chgData name="Hesketh Angela" userId="S::forbesa@kznhealth.gov.za::49f1f70d-9283-4f33-a7a4-e78ad5099cd7" providerId="AD" clId="Web-{FBFC0DFA-9842-2C5C-B782-58B49348C52A}" dt="2024-02-14T07:21:11.727" v="576"/>
          <ac:graphicFrameMkLst>
            <pc:docMk/>
            <pc:sldMk cId="104234355" sldId="740"/>
            <ac:graphicFrameMk id="7" creationId="{120C07B6-1F76-AB6B-AC09-0162C5A14456}"/>
          </ac:graphicFrameMkLst>
        </pc:graphicFrameChg>
      </pc:sldChg>
      <pc:sldChg chg="addSp delSp modSp">
        <pc:chgData name="Hesketh Angela" userId="S::forbesa@kznhealth.gov.za::49f1f70d-9283-4f33-a7a4-e78ad5099cd7" providerId="AD" clId="Web-{FBFC0DFA-9842-2C5C-B782-58B49348C52A}" dt="2024-02-14T07:11:02.750" v="84" actId="20577"/>
        <pc:sldMkLst>
          <pc:docMk/>
          <pc:sldMk cId="4047271903" sldId="838"/>
        </pc:sldMkLst>
        <pc:spChg chg="add mod">
          <ac:chgData name="Hesketh Angela" userId="S::forbesa@kznhealth.gov.za::49f1f70d-9283-4f33-a7a4-e78ad5099cd7" providerId="AD" clId="Web-{FBFC0DFA-9842-2C5C-B782-58B49348C52A}" dt="2024-02-14T07:11:02.750" v="84" actId="20577"/>
          <ac:spMkLst>
            <pc:docMk/>
            <pc:sldMk cId="4047271903" sldId="838"/>
            <ac:spMk id="6" creationId="{716BD92C-C4B3-3AB6-6E99-FA7AE2B49189}"/>
          </ac:spMkLst>
        </pc:spChg>
        <pc:spChg chg="del mod">
          <ac:chgData name="Hesketh Angela" userId="S::forbesa@kznhealth.gov.za::49f1f70d-9283-4f33-a7a4-e78ad5099cd7" providerId="AD" clId="Web-{FBFC0DFA-9842-2C5C-B782-58B49348C52A}" dt="2024-02-14T07:10:58.110" v="71"/>
          <ac:spMkLst>
            <pc:docMk/>
            <pc:sldMk cId="4047271903" sldId="838"/>
            <ac:spMk id="10" creationId="{512D0BE9-359A-4396-72B0-554F6D50843B}"/>
          </ac:spMkLst>
        </pc:spChg>
        <pc:picChg chg="add del mod">
          <ac:chgData name="Hesketh Angela" userId="S::forbesa@kznhealth.gov.za::49f1f70d-9283-4f33-a7a4-e78ad5099cd7" providerId="AD" clId="Web-{FBFC0DFA-9842-2C5C-B782-58B49348C52A}" dt="2024-02-14T07:08:14.826" v="51"/>
          <ac:picMkLst>
            <pc:docMk/>
            <pc:sldMk cId="4047271903" sldId="838"/>
            <ac:picMk id="3" creationId="{3B28C733-602E-D1A2-3305-6618EDEB6CB3}"/>
          </ac:picMkLst>
        </pc:picChg>
      </pc:sldChg>
      <pc:sldChg chg="addSp delSp modSp">
        <pc:chgData name="Hesketh Angela" userId="S::forbesa@kznhealth.gov.za::49f1f70d-9283-4f33-a7a4-e78ad5099cd7" providerId="AD" clId="Web-{FBFC0DFA-9842-2C5C-B782-58B49348C52A}" dt="2024-02-14T07:12:03.298" v="108"/>
        <pc:sldMkLst>
          <pc:docMk/>
          <pc:sldMk cId="1103578477" sldId="839"/>
        </pc:sldMkLst>
        <pc:spChg chg="add mod">
          <ac:chgData name="Hesketh Angela" userId="S::forbesa@kznhealth.gov.za::49f1f70d-9283-4f33-a7a4-e78ad5099cd7" providerId="AD" clId="Web-{FBFC0DFA-9842-2C5C-B782-58B49348C52A}" dt="2024-02-14T07:11:41.251" v="105" actId="20577"/>
          <ac:spMkLst>
            <pc:docMk/>
            <pc:sldMk cId="1103578477" sldId="839"/>
            <ac:spMk id="6" creationId="{1A84CF2E-BF27-9AC1-3798-945EEF27CEAD}"/>
          </ac:spMkLst>
        </pc:spChg>
        <pc:spChg chg="del mod">
          <ac:chgData name="Hesketh Angela" userId="S::forbesa@kznhealth.gov.za::49f1f70d-9283-4f33-a7a4-e78ad5099cd7" providerId="AD" clId="Web-{FBFC0DFA-9842-2C5C-B782-58B49348C52A}" dt="2024-02-14T07:12:03.298" v="108"/>
          <ac:spMkLst>
            <pc:docMk/>
            <pc:sldMk cId="1103578477" sldId="839"/>
            <ac:spMk id="10" creationId="{512D0BE9-359A-4396-72B0-554F6D50843B}"/>
          </ac:spMkLst>
        </pc:spChg>
        <pc:picChg chg="add del mod">
          <ac:chgData name="Hesketh Angela" userId="S::forbesa@kznhealth.gov.za::49f1f70d-9283-4f33-a7a4-e78ad5099cd7" providerId="AD" clId="Web-{FBFC0DFA-9842-2C5C-B782-58B49348C52A}" dt="2024-02-14T07:08:36.873" v="53"/>
          <ac:picMkLst>
            <pc:docMk/>
            <pc:sldMk cId="1103578477" sldId="839"/>
            <ac:picMk id="2" creationId="{630C4BC8-BA41-B177-FCBE-EC2460CEB761}"/>
          </ac:picMkLst>
        </pc:picChg>
      </pc:sldChg>
      <pc:sldChg chg="addSp delSp modSp">
        <pc:chgData name="Hesketh Angela" userId="S::forbesa@kznhealth.gov.za::49f1f70d-9283-4f33-a7a4-e78ad5099cd7" providerId="AD" clId="Web-{FBFC0DFA-9842-2C5C-B782-58B49348C52A}" dt="2024-02-14T07:12:25.142" v="131"/>
        <pc:sldMkLst>
          <pc:docMk/>
          <pc:sldMk cId="3086973452" sldId="840"/>
        </pc:sldMkLst>
        <pc:spChg chg="add mod">
          <ac:chgData name="Hesketh Angela" userId="S::forbesa@kznhealth.gov.za::49f1f70d-9283-4f33-a7a4-e78ad5099cd7" providerId="AD" clId="Web-{FBFC0DFA-9842-2C5C-B782-58B49348C52A}" dt="2024-02-14T07:12:22.455" v="129" actId="20577"/>
          <ac:spMkLst>
            <pc:docMk/>
            <pc:sldMk cId="3086973452" sldId="840"/>
            <ac:spMk id="3" creationId="{C333F903-318B-1978-D84B-412B084B00A1}"/>
          </ac:spMkLst>
        </pc:spChg>
        <pc:spChg chg="del mod">
          <ac:chgData name="Hesketh Angela" userId="S::forbesa@kznhealth.gov.za::49f1f70d-9283-4f33-a7a4-e78ad5099cd7" providerId="AD" clId="Web-{FBFC0DFA-9842-2C5C-B782-58B49348C52A}" dt="2024-02-14T07:12:25.142" v="131"/>
          <ac:spMkLst>
            <pc:docMk/>
            <pc:sldMk cId="3086973452" sldId="840"/>
            <ac:spMk id="10" creationId="{512D0BE9-359A-4396-72B0-554F6D50843B}"/>
          </ac:spMkLst>
        </pc:spChg>
      </pc:sldChg>
      <pc:sldChg chg="addSp delSp modSp">
        <pc:chgData name="Hesketh Angela" userId="S::forbesa@kznhealth.gov.za::49f1f70d-9283-4f33-a7a4-e78ad5099cd7" providerId="AD" clId="Web-{FBFC0DFA-9842-2C5C-B782-58B49348C52A}" dt="2024-02-14T07:12:48.846" v="153"/>
        <pc:sldMkLst>
          <pc:docMk/>
          <pc:sldMk cId="968371142" sldId="841"/>
        </pc:sldMkLst>
        <pc:spChg chg="add mod">
          <ac:chgData name="Hesketh Angela" userId="S::forbesa@kznhealth.gov.za::49f1f70d-9283-4f33-a7a4-e78ad5099cd7" providerId="AD" clId="Web-{FBFC0DFA-9842-2C5C-B782-58B49348C52A}" dt="2024-02-14T07:12:43.767" v="151" actId="20577"/>
          <ac:spMkLst>
            <pc:docMk/>
            <pc:sldMk cId="968371142" sldId="841"/>
            <ac:spMk id="3" creationId="{E9654FCB-2BCA-E80B-1067-CFAA4F0AAD36}"/>
          </ac:spMkLst>
        </pc:spChg>
        <pc:spChg chg="del mod">
          <ac:chgData name="Hesketh Angela" userId="S::forbesa@kznhealth.gov.za::49f1f70d-9283-4f33-a7a4-e78ad5099cd7" providerId="AD" clId="Web-{FBFC0DFA-9842-2C5C-B782-58B49348C52A}" dt="2024-02-14T07:12:48.846" v="153"/>
          <ac:spMkLst>
            <pc:docMk/>
            <pc:sldMk cId="968371142" sldId="841"/>
            <ac:spMk id="10" creationId="{512D0BE9-359A-4396-72B0-554F6D50843B}"/>
          </ac:spMkLst>
        </pc:spChg>
      </pc:sldChg>
      <pc:sldChg chg="addSp delSp modSp">
        <pc:chgData name="Hesketh Angela" userId="S::forbesa@kznhealth.gov.za::49f1f70d-9283-4f33-a7a4-e78ad5099cd7" providerId="AD" clId="Web-{FBFC0DFA-9842-2C5C-B782-58B49348C52A}" dt="2024-02-14T07:13:14.455" v="169"/>
        <pc:sldMkLst>
          <pc:docMk/>
          <pc:sldMk cId="276020098" sldId="842"/>
        </pc:sldMkLst>
        <pc:spChg chg="add mod">
          <ac:chgData name="Hesketh Angela" userId="S::forbesa@kznhealth.gov.za::49f1f70d-9283-4f33-a7a4-e78ad5099cd7" providerId="AD" clId="Web-{FBFC0DFA-9842-2C5C-B782-58B49348C52A}" dt="2024-02-14T07:13:08.346" v="166" actId="20577"/>
          <ac:spMkLst>
            <pc:docMk/>
            <pc:sldMk cId="276020098" sldId="842"/>
            <ac:spMk id="3" creationId="{36F318DA-CB05-598B-14D7-82E8CC4B7B50}"/>
          </ac:spMkLst>
        </pc:spChg>
        <pc:spChg chg="del mod">
          <ac:chgData name="Hesketh Angela" userId="S::forbesa@kznhealth.gov.za::49f1f70d-9283-4f33-a7a4-e78ad5099cd7" providerId="AD" clId="Web-{FBFC0DFA-9842-2C5C-B782-58B49348C52A}" dt="2024-02-14T07:13:14.455" v="169"/>
          <ac:spMkLst>
            <pc:docMk/>
            <pc:sldMk cId="276020098" sldId="842"/>
            <ac:spMk id="10" creationId="{512D0BE9-359A-4396-72B0-554F6D50843B}"/>
          </ac:spMkLst>
        </pc:spChg>
      </pc:sldChg>
      <pc:sldChg chg="addSp delSp modSp">
        <pc:chgData name="Hesketh Angela" userId="S::forbesa@kznhealth.gov.za::49f1f70d-9283-4f33-a7a4-e78ad5099cd7" providerId="AD" clId="Web-{FBFC0DFA-9842-2C5C-B782-58B49348C52A}" dt="2024-02-14T07:13:31.440" v="178"/>
        <pc:sldMkLst>
          <pc:docMk/>
          <pc:sldMk cId="4207577589" sldId="844"/>
        </pc:sldMkLst>
        <pc:spChg chg="add mod">
          <ac:chgData name="Hesketh Angela" userId="S::forbesa@kznhealth.gov.za::49f1f70d-9283-4f33-a7a4-e78ad5099cd7" providerId="AD" clId="Web-{FBFC0DFA-9842-2C5C-B782-58B49348C52A}" dt="2024-02-14T07:13:25.143" v="176" actId="20577"/>
          <ac:spMkLst>
            <pc:docMk/>
            <pc:sldMk cId="4207577589" sldId="844"/>
            <ac:spMk id="3" creationId="{BAFF6488-F10A-D164-974A-D6950BF900D4}"/>
          </ac:spMkLst>
        </pc:spChg>
        <pc:spChg chg="del mod">
          <ac:chgData name="Hesketh Angela" userId="S::forbesa@kznhealth.gov.za::49f1f70d-9283-4f33-a7a4-e78ad5099cd7" providerId="AD" clId="Web-{FBFC0DFA-9842-2C5C-B782-58B49348C52A}" dt="2024-02-14T07:13:31.440" v="178"/>
          <ac:spMkLst>
            <pc:docMk/>
            <pc:sldMk cId="4207577589" sldId="844"/>
            <ac:spMk id="10" creationId="{512D0BE9-359A-4396-72B0-554F6D50843B}"/>
          </ac:spMkLst>
        </pc:spChg>
        <pc:graphicFrameChg chg="mod modGraphic">
          <ac:chgData name="Hesketh Angela" userId="S::forbesa@kznhealth.gov.za::49f1f70d-9283-4f33-a7a4-e78ad5099cd7" providerId="AD" clId="Web-{FBFC0DFA-9842-2C5C-B782-58B49348C52A}" dt="2024-02-14T06:49:59.890" v="21"/>
          <ac:graphicFrameMkLst>
            <pc:docMk/>
            <pc:sldMk cId="4207577589" sldId="844"/>
            <ac:graphicFrameMk id="6" creationId="{DBAE1605-06B9-B584-EC2E-708855B5F7EF}"/>
          </ac:graphicFrameMkLst>
        </pc:graphicFrameChg>
      </pc:sldChg>
      <pc:sldChg chg="addSp delSp modSp">
        <pc:chgData name="Hesketh Angela" userId="S::forbesa@kznhealth.gov.za::49f1f70d-9283-4f33-a7a4-e78ad5099cd7" providerId="AD" clId="Web-{FBFC0DFA-9842-2C5C-B782-58B49348C52A}" dt="2024-02-14T07:15:48.067" v="342" actId="20577"/>
        <pc:sldMkLst>
          <pc:docMk/>
          <pc:sldMk cId="4183451741" sldId="845"/>
        </pc:sldMkLst>
        <pc:spChg chg="add del mod">
          <ac:chgData name="Hesketh Angela" userId="S::forbesa@kznhealth.gov.za::49f1f70d-9283-4f33-a7a4-e78ad5099cd7" providerId="AD" clId="Web-{FBFC0DFA-9842-2C5C-B782-58B49348C52A}" dt="2024-02-14T06:50:20.937" v="25"/>
          <ac:spMkLst>
            <pc:docMk/>
            <pc:sldMk cId="4183451741" sldId="845"/>
            <ac:spMk id="3" creationId="{6CDE22BD-EBCB-685E-1B8D-3FF0CCF555EA}"/>
          </ac:spMkLst>
        </pc:spChg>
        <pc:spChg chg="del mod">
          <ac:chgData name="Hesketh Angela" userId="S::forbesa@kznhealth.gov.za::49f1f70d-9283-4f33-a7a4-e78ad5099cd7" providerId="AD" clId="Web-{FBFC0DFA-9842-2C5C-B782-58B49348C52A}" dt="2024-02-14T07:13:54.534" v="193"/>
          <ac:spMkLst>
            <pc:docMk/>
            <pc:sldMk cId="4183451741" sldId="845"/>
            <ac:spMk id="10" creationId="{512D0BE9-359A-4396-72B0-554F6D50843B}"/>
          </ac:spMkLst>
        </pc:spChg>
        <pc:spChg chg="add mod">
          <ac:chgData name="Hesketh Angela" userId="S::forbesa@kznhealth.gov.za::49f1f70d-9283-4f33-a7a4-e78ad5099cd7" providerId="AD" clId="Web-{FBFC0DFA-9842-2C5C-B782-58B49348C52A}" dt="2024-02-14T07:15:48.067" v="342" actId="20577"/>
          <ac:spMkLst>
            <pc:docMk/>
            <pc:sldMk cId="4183451741" sldId="845"/>
            <ac:spMk id="14" creationId="{67146A74-AF79-213A-E491-0BD5EA857F05}"/>
          </ac:spMkLst>
        </pc:spChg>
        <pc:graphicFrameChg chg="del">
          <ac:chgData name="Hesketh Angela" userId="S::forbesa@kznhealth.gov.za::49f1f70d-9283-4f33-a7a4-e78ad5099cd7" providerId="AD" clId="Web-{FBFC0DFA-9842-2C5C-B782-58B49348C52A}" dt="2024-02-14T06:50:11.718" v="22"/>
          <ac:graphicFrameMkLst>
            <pc:docMk/>
            <pc:sldMk cId="4183451741" sldId="845"/>
            <ac:graphicFrameMk id="4" creationId="{75CDB41D-6A42-B1DF-395A-8D08D04438EA}"/>
          </ac:graphicFrameMkLst>
        </pc:graphicFrameChg>
        <pc:graphicFrameChg chg="add del mod ord modGraphic">
          <ac:chgData name="Hesketh Angela" userId="S::forbesa@kznhealth.gov.za::49f1f70d-9283-4f33-a7a4-e78ad5099cd7" providerId="AD" clId="Web-{FBFC0DFA-9842-2C5C-B782-58B49348C52A}" dt="2024-02-14T06:50:15.890" v="24"/>
          <ac:graphicFrameMkLst>
            <pc:docMk/>
            <pc:sldMk cId="4183451741" sldId="845"/>
            <ac:graphicFrameMk id="7" creationId="{0823BADB-E9CC-0FE8-F1C6-AAB1FAB83E4F}"/>
          </ac:graphicFrameMkLst>
        </pc:graphicFrameChg>
        <pc:graphicFrameChg chg="add mod">
          <ac:chgData name="Hesketh Angela" userId="S::forbesa@kznhealth.gov.za::49f1f70d-9283-4f33-a7a4-e78ad5099cd7" providerId="AD" clId="Web-{FBFC0DFA-9842-2C5C-B782-58B49348C52A}" dt="2024-02-14T06:50:35.234" v="27" actId="1076"/>
          <ac:graphicFrameMkLst>
            <pc:docMk/>
            <pc:sldMk cId="4183451741" sldId="845"/>
            <ac:graphicFrameMk id="12" creationId="{C2489574-935A-6C97-A85B-70DE12C10891}"/>
          </ac:graphicFrameMkLst>
        </pc:graphicFrameChg>
      </pc:sldChg>
      <pc:sldChg chg="addSp delSp modSp">
        <pc:chgData name="Hesketh Angela" userId="S::forbesa@kznhealth.gov.za::49f1f70d-9283-4f33-a7a4-e78ad5099cd7" providerId="AD" clId="Web-{FBFC0DFA-9842-2C5C-B782-58B49348C52A}" dt="2024-02-14T07:10:45.610" v="67" actId="20577"/>
        <pc:sldMkLst>
          <pc:docMk/>
          <pc:sldMk cId="1452493216" sldId="847"/>
        </pc:sldMkLst>
        <pc:spChg chg="add del mod">
          <ac:chgData name="Hesketh Angela" userId="S::forbesa@kznhealth.gov.za::49f1f70d-9283-4f33-a7a4-e78ad5099cd7" providerId="AD" clId="Web-{FBFC0DFA-9842-2C5C-B782-58B49348C52A}" dt="2024-02-14T07:10:40.406" v="58"/>
          <ac:spMkLst>
            <pc:docMk/>
            <pc:sldMk cId="1452493216" sldId="847"/>
            <ac:spMk id="4" creationId="{4C63E9DA-14B0-AFCA-D79F-E72C4076804B}"/>
          </ac:spMkLst>
        </pc:spChg>
        <pc:spChg chg="add mod">
          <ac:chgData name="Hesketh Angela" userId="S::forbesa@kznhealth.gov.za::49f1f70d-9283-4f33-a7a4-e78ad5099cd7" providerId="AD" clId="Web-{FBFC0DFA-9842-2C5C-B782-58B49348C52A}" dt="2024-02-14T07:10:45.610" v="67" actId="20577"/>
          <ac:spMkLst>
            <pc:docMk/>
            <pc:sldMk cId="1452493216" sldId="847"/>
            <ac:spMk id="7" creationId="{D3F297A2-2216-3388-5D30-97C1BED8FECB}"/>
          </ac:spMkLst>
        </pc:spChg>
        <pc:spChg chg="del">
          <ac:chgData name="Hesketh Angela" userId="S::forbesa@kznhealth.gov.za::49f1f70d-9283-4f33-a7a4-e78ad5099cd7" providerId="AD" clId="Web-{FBFC0DFA-9842-2C5C-B782-58B49348C52A}" dt="2024-02-14T07:10:37.547" v="56"/>
          <ac:spMkLst>
            <pc:docMk/>
            <pc:sldMk cId="1452493216" sldId="847"/>
            <ac:spMk id="10" creationId="{6305C398-A0AC-1DD0-51AC-58E7BF4323BA}"/>
          </ac:spMkLst>
        </pc:spChg>
      </pc:sldChg>
      <pc:sldChg chg="addSp delSp modSp">
        <pc:chgData name="Hesketh Angela" userId="S::forbesa@kznhealth.gov.za::49f1f70d-9283-4f33-a7a4-e78ad5099cd7" providerId="AD" clId="Web-{FBFC0DFA-9842-2C5C-B782-58B49348C52A}" dt="2024-02-14T07:11:22.641" v="92"/>
        <pc:sldMkLst>
          <pc:docMk/>
          <pc:sldMk cId="4151973999" sldId="848"/>
        </pc:sldMkLst>
        <pc:spChg chg="add mod">
          <ac:chgData name="Hesketh Angela" userId="S::forbesa@kznhealth.gov.za::49f1f70d-9283-4f33-a7a4-e78ad5099cd7" providerId="AD" clId="Web-{FBFC0DFA-9842-2C5C-B782-58B49348C52A}" dt="2024-02-14T07:11:20.782" v="91" actId="20577"/>
          <ac:spMkLst>
            <pc:docMk/>
            <pc:sldMk cId="4151973999" sldId="848"/>
            <ac:spMk id="4" creationId="{91BAE634-C26B-71A1-A933-7B6527263212}"/>
          </ac:spMkLst>
        </pc:spChg>
        <pc:spChg chg="add del mod">
          <ac:chgData name="Hesketh Angela" userId="S::forbesa@kznhealth.gov.za::49f1f70d-9283-4f33-a7a4-e78ad5099cd7" providerId="AD" clId="Web-{FBFC0DFA-9842-2C5C-B782-58B49348C52A}" dt="2024-02-14T07:11:22.641" v="92"/>
          <ac:spMkLst>
            <pc:docMk/>
            <pc:sldMk cId="4151973999" sldId="848"/>
            <ac:spMk id="7" creationId="{08C8D26E-6772-613A-FB0E-F00BF1C3F41A}"/>
          </ac:spMkLst>
        </pc:spChg>
        <pc:spChg chg="del">
          <ac:chgData name="Hesketh Angela" userId="S::forbesa@kznhealth.gov.za::49f1f70d-9283-4f33-a7a4-e78ad5099cd7" providerId="AD" clId="Web-{FBFC0DFA-9842-2C5C-B782-58B49348C52A}" dt="2024-02-14T07:11:11.282" v="86"/>
          <ac:spMkLst>
            <pc:docMk/>
            <pc:sldMk cId="4151973999" sldId="848"/>
            <ac:spMk id="10" creationId="{6305C398-A0AC-1DD0-51AC-58E7BF4323BA}"/>
          </ac:spMkLst>
        </pc:spChg>
      </pc:sldChg>
      <pc:sldChg chg="addSp delSp modSp">
        <pc:chgData name="Hesketh Angela" userId="S::forbesa@kznhealth.gov.za::49f1f70d-9283-4f33-a7a4-e78ad5099cd7" providerId="AD" clId="Web-{FBFC0DFA-9842-2C5C-B782-58B49348C52A}" dt="2024-02-14T07:16:07.411" v="346" actId="1076"/>
        <pc:sldMkLst>
          <pc:docMk/>
          <pc:sldMk cId="3973088160" sldId="849"/>
        </pc:sldMkLst>
        <pc:spChg chg="add del mod">
          <ac:chgData name="Hesketh Angela" userId="S::forbesa@kznhealth.gov.za::49f1f70d-9283-4f33-a7a4-e78ad5099cd7" providerId="AD" clId="Web-{FBFC0DFA-9842-2C5C-B782-58B49348C52A}" dt="2024-02-14T06:50:58.594" v="29"/>
          <ac:spMkLst>
            <pc:docMk/>
            <pc:sldMk cId="3973088160" sldId="849"/>
            <ac:spMk id="3" creationId="{BE9904D8-77F2-32D3-CC0D-24CA3419476A}"/>
          </ac:spMkLst>
        </pc:spChg>
        <pc:spChg chg="del">
          <ac:chgData name="Hesketh Angela" userId="S::forbesa@kznhealth.gov.za::49f1f70d-9283-4f33-a7a4-e78ad5099cd7" providerId="AD" clId="Web-{FBFC0DFA-9842-2C5C-B782-58B49348C52A}" dt="2024-02-14T07:15:26.832" v="340"/>
          <ac:spMkLst>
            <pc:docMk/>
            <pc:sldMk cId="3973088160" sldId="849"/>
            <ac:spMk id="10" creationId="{512D0BE9-359A-4396-72B0-554F6D50843B}"/>
          </ac:spMkLst>
        </pc:spChg>
        <pc:spChg chg="add mod ord">
          <ac:chgData name="Hesketh Angela" userId="S::forbesa@kznhealth.gov.za::49f1f70d-9283-4f33-a7a4-e78ad5099cd7" providerId="AD" clId="Web-{FBFC0DFA-9842-2C5C-B782-58B49348C52A}" dt="2024-02-14T07:16:07.411" v="346" actId="1076"/>
          <ac:spMkLst>
            <pc:docMk/>
            <pc:sldMk cId="3973088160" sldId="849"/>
            <ac:spMk id="12" creationId="{869EB414-164E-00AD-F326-9EAF7D34C292}"/>
          </ac:spMkLst>
        </pc:spChg>
        <pc:graphicFrameChg chg="del">
          <ac:chgData name="Hesketh Angela" userId="S::forbesa@kznhealth.gov.za::49f1f70d-9283-4f33-a7a4-e78ad5099cd7" providerId="AD" clId="Web-{FBFC0DFA-9842-2C5C-B782-58B49348C52A}" dt="2024-02-14T06:50:50.468" v="28"/>
          <ac:graphicFrameMkLst>
            <pc:docMk/>
            <pc:sldMk cId="3973088160" sldId="849"/>
            <ac:graphicFrameMk id="4" creationId="{6C971780-DF7A-5D39-8216-EEE520C88E5F}"/>
          </ac:graphicFrameMkLst>
        </pc:graphicFrameChg>
        <pc:graphicFrameChg chg="add mod">
          <ac:chgData name="Hesketh Angela" userId="S::forbesa@kznhealth.gov.za::49f1f70d-9283-4f33-a7a4-e78ad5099cd7" providerId="AD" clId="Web-{FBFC0DFA-9842-2C5C-B782-58B49348C52A}" dt="2024-02-14T06:51:13.656" v="31" actId="1076"/>
          <ac:graphicFrameMkLst>
            <pc:docMk/>
            <pc:sldMk cId="3973088160" sldId="849"/>
            <ac:graphicFrameMk id="7" creationId="{5C8B8310-C777-4E70-9195-B4CC4099AD78}"/>
          </ac:graphicFrameMkLst>
        </pc:graphicFrameChg>
      </pc:sldChg>
      <pc:sldChg chg="addSp delSp modSp">
        <pc:chgData name="Hesketh Angela" userId="S::forbesa@kznhealth.gov.za::49f1f70d-9283-4f33-a7a4-e78ad5099cd7" providerId="AD" clId="Web-{FBFC0DFA-9842-2C5C-B782-58B49348C52A}" dt="2024-02-14T07:16:26.442" v="365"/>
        <pc:sldMkLst>
          <pc:docMk/>
          <pc:sldMk cId="2532695945" sldId="850"/>
        </pc:sldMkLst>
        <pc:spChg chg="add del mod">
          <ac:chgData name="Hesketh Angela" userId="S::forbesa@kznhealth.gov.za::49f1f70d-9283-4f33-a7a4-e78ad5099cd7" providerId="AD" clId="Web-{FBFC0DFA-9842-2C5C-B782-58B49348C52A}" dt="2024-02-14T07:02:57.760" v="33"/>
          <ac:spMkLst>
            <pc:docMk/>
            <pc:sldMk cId="2532695945" sldId="850"/>
            <ac:spMk id="3" creationId="{78109E25-973A-6EF9-8793-30E91A3E8E1F}"/>
          </ac:spMkLst>
        </pc:spChg>
        <pc:spChg chg="del">
          <ac:chgData name="Hesketh Angela" userId="S::forbesa@kznhealth.gov.za::49f1f70d-9283-4f33-a7a4-e78ad5099cd7" providerId="AD" clId="Web-{FBFC0DFA-9842-2C5C-B782-58B49348C52A}" dt="2024-02-14T07:16:26.442" v="365"/>
          <ac:spMkLst>
            <pc:docMk/>
            <pc:sldMk cId="2532695945" sldId="850"/>
            <ac:spMk id="10" creationId="{512D0BE9-359A-4396-72B0-554F6D50843B}"/>
          </ac:spMkLst>
        </pc:spChg>
        <pc:spChg chg="add mod">
          <ac:chgData name="Hesketh Angela" userId="S::forbesa@kznhealth.gov.za::49f1f70d-9283-4f33-a7a4-e78ad5099cd7" providerId="AD" clId="Web-{FBFC0DFA-9842-2C5C-B782-58B49348C52A}" dt="2024-02-14T07:16:21.864" v="364" actId="20577"/>
          <ac:spMkLst>
            <pc:docMk/>
            <pc:sldMk cId="2532695945" sldId="850"/>
            <ac:spMk id="12" creationId="{DFCD9903-5714-B419-6A72-E0684DB9E262}"/>
          </ac:spMkLst>
        </pc:spChg>
        <pc:picChg chg="del">
          <ac:chgData name="Hesketh Angela" userId="S::forbesa@kznhealth.gov.za::49f1f70d-9283-4f33-a7a4-e78ad5099cd7" providerId="AD" clId="Web-{FBFC0DFA-9842-2C5C-B782-58B49348C52A}" dt="2024-02-14T07:02:52.181" v="32"/>
          <ac:picMkLst>
            <pc:docMk/>
            <pc:sldMk cId="2532695945" sldId="850"/>
            <ac:picMk id="4" creationId="{50F6CD63-BB0D-1EB8-0F8F-0CBA0A1441AA}"/>
          </ac:picMkLst>
        </pc:picChg>
        <pc:picChg chg="add del mod">
          <ac:chgData name="Hesketh Angela" userId="S::forbesa@kznhealth.gov.za::49f1f70d-9283-4f33-a7a4-e78ad5099cd7" providerId="AD" clId="Web-{FBFC0DFA-9842-2C5C-B782-58B49348C52A}" dt="2024-02-14T07:09:12.327" v="55"/>
          <ac:picMkLst>
            <pc:docMk/>
            <pc:sldMk cId="2532695945" sldId="850"/>
            <ac:picMk id="6" creationId="{308F5D68-F444-78DE-2534-8C8CE8C4FCBF}"/>
          </ac:picMkLst>
        </pc:picChg>
        <pc:picChg chg="add mod">
          <ac:chgData name="Hesketh Angela" userId="S::forbesa@kznhealth.gov.za::49f1f70d-9283-4f33-a7a4-e78ad5099cd7" providerId="AD" clId="Web-{FBFC0DFA-9842-2C5C-B782-58B49348C52A}" dt="2024-02-14T07:09:08.858" v="54"/>
          <ac:picMkLst>
            <pc:docMk/>
            <pc:sldMk cId="2532695945" sldId="850"/>
            <ac:picMk id="7" creationId="{18A57E97-EEC6-4C18-A093-D00323AA157B}"/>
          </ac:picMkLst>
        </pc:picChg>
      </pc:sldChg>
      <pc:sldChg chg="addSp delSp modSp">
        <pc:chgData name="Hesketh Angela" userId="S::forbesa@kznhealth.gov.za::49f1f70d-9283-4f33-a7a4-e78ad5099cd7" providerId="AD" clId="Web-{FBFC0DFA-9842-2C5C-B782-58B49348C52A}" dt="2024-02-14T07:16:40.536" v="375" actId="20577"/>
        <pc:sldMkLst>
          <pc:docMk/>
          <pc:sldMk cId="3268348150" sldId="851"/>
        </pc:sldMkLst>
        <pc:spChg chg="mod">
          <ac:chgData name="Hesketh Angela" userId="S::forbesa@kznhealth.gov.za::49f1f70d-9283-4f33-a7a4-e78ad5099cd7" providerId="AD" clId="Web-{FBFC0DFA-9842-2C5C-B782-58B49348C52A}" dt="2024-02-14T07:04:16.386" v="48" actId="20577"/>
          <ac:spMkLst>
            <pc:docMk/>
            <pc:sldMk cId="3268348150" sldId="851"/>
            <ac:spMk id="3" creationId="{44260B12-CFB8-88FC-D23A-0F8D9A764F1D}"/>
          </ac:spMkLst>
        </pc:spChg>
        <pc:spChg chg="add mod">
          <ac:chgData name="Hesketh Angela" userId="S::forbesa@kznhealth.gov.za::49f1f70d-9283-4f33-a7a4-e78ad5099cd7" providerId="AD" clId="Web-{FBFC0DFA-9842-2C5C-B782-58B49348C52A}" dt="2024-02-14T07:16:40.536" v="375" actId="20577"/>
          <ac:spMkLst>
            <pc:docMk/>
            <pc:sldMk cId="3268348150" sldId="851"/>
            <ac:spMk id="4" creationId="{9C11A50F-6984-11A1-CD16-398503CA77A2}"/>
          </ac:spMkLst>
        </pc:spChg>
        <pc:spChg chg="del mod">
          <ac:chgData name="Hesketh Angela" userId="S::forbesa@kznhealth.gov.za::49f1f70d-9283-4f33-a7a4-e78ad5099cd7" providerId="AD" clId="Web-{FBFC0DFA-9842-2C5C-B782-58B49348C52A}" dt="2024-02-14T07:16:34.739" v="368"/>
          <ac:spMkLst>
            <pc:docMk/>
            <pc:sldMk cId="3268348150" sldId="851"/>
            <ac:spMk id="10" creationId="{512D0BE9-359A-4396-72B0-554F6D50843B}"/>
          </ac:spMkLst>
        </pc:spChg>
      </pc:sldChg>
      <pc:sldChg chg="modSp">
        <pc:chgData name="Hesketh Angela" userId="S::forbesa@kznhealth.gov.za::49f1f70d-9283-4f33-a7a4-e78ad5099cd7" providerId="AD" clId="Web-{FBFC0DFA-9842-2C5C-B782-58B49348C52A}" dt="2024-02-14T07:25:55.309" v="609" actId="1076"/>
        <pc:sldMkLst>
          <pc:docMk/>
          <pc:sldMk cId="3894306780" sldId="852"/>
        </pc:sldMkLst>
        <pc:spChg chg="mod">
          <ac:chgData name="Hesketh Angela" userId="S::forbesa@kznhealth.gov.za::49f1f70d-9283-4f33-a7a4-e78ad5099cd7" providerId="AD" clId="Web-{FBFC0DFA-9842-2C5C-B782-58B49348C52A}" dt="2024-02-14T07:25:55.309" v="609" actId="1076"/>
          <ac:spMkLst>
            <pc:docMk/>
            <pc:sldMk cId="3894306780" sldId="852"/>
            <ac:spMk id="4" creationId="{00000000-0000-0000-0000-000000000000}"/>
          </ac:spMkLst>
        </pc:spChg>
      </pc:sldChg>
      <pc:sldChg chg="addSp delSp modSp">
        <pc:chgData name="Hesketh Angela" userId="S::forbesa@kznhealth.gov.za::49f1f70d-9283-4f33-a7a4-e78ad5099cd7" providerId="AD" clId="Web-{FBFC0DFA-9842-2C5C-B782-58B49348C52A}" dt="2024-02-14T07:40:49.728" v="1776" actId="1076"/>
        <pc:sldMkLst>
          <pc:docMk/>
          <pc:sldMk cId="4091186484" sldId="853"/>
        </pc:sldMkLst>
        <pc:spChg chg="mod">
          <ac:chgData name="Hesketh Angela" userId="S::forbesa@kznhealth.gov.za::49f1f70d-9283-4f33-a7a4-e78ad5099cd7" providerId="AD" clId="Web-{FBFC0DFA-9842-2C5C-B782-58B49348C52A}" dt="2024-02-14T07:40:49.728" v="1776" actId="1076"/>
          <ac:spMkLst>
            <pc:docMk/>
            <pc:sldMk cId="4091186484" sldId="853"/>
            <ac:spMk id="5" creationId="{FDC1D309-FD10-6D3A-6BFF-DA74C5D6F820}"/>
          </ac:spMkLst>
        </pc:spChg>
        <pc:spChg chg="mod">
          <ac:chgData name="Hesketh Angela" userId="S::forbesa@kznhealth.gov.za::49f1f70d-9283-4f33-a7a4-e78ad5099cd7" providerId="AD" clId="Web-{FBFC0DFA-9842-2C5C-B782-58B49348C52A}" dt="2024-02-14T07:26:59.857" v="613" actId="20577"/>
          <ac:spMkLst>
            <pc:docMk/>
            <pc:sldMk cId="4091186484" sldId="853"/>
            <ac:spMk id="6" creationId="{00000000-0000-0000-0000-000000000000}"/>
          </ac:spMkLst>
        </pc:spChg>
        <pc:graphicFrameChg chg="del mod modGraphic">
          <ac:chgData name="Hesketh Angela" userId="S::forbesa@kznhealth.gov.za::49f1f70d-9283-4f33-a7a4-e78ad5099cd7" providerId="AD" clId="Web-{FBFC0DFA-9842-2C5C-B782-58B49348C52A}" dt="2024-02-14T07:27:06.498" v="616"/>
          <ac:graphicFrameMkLst>
            <pc:docMk/>
            <pc:sldMk cId="4091186484" sldId="853"/>
            <ac:graphicFrameMk id="3" creationId="{00000000-0000-0000-0000-000000000000}"/>
          </ac:graphicFrameMkLst>
        </pc:graphicFrameChg>
        <pc:graphicFrameChg chg="add mod ord modGraphic">
          <ac:chgData name="Hesketh Angela" userId="S::forbesa@kznhealth.gov.za::49f1f70d-9283-4f33-a7a4-e78ad5099cd7" providerId="AD" clId="Web-{FBFC0DFA-9842-2C5C-B782-58B49348C52A}" dt="2024-02-14T07:40:43.962" v="1775"/>
          <ac:graphicFrameMkLst>
            <pc:docMk/>
            <pc:sldMk cId="4091186484" sldId="853"/>
            <ac:graphicFrameMk id="7" creationId="{04EC1DC4-61EF-E6D7-F3A7-46D56AC04665}"/>
          </ac:graphicFrameMkLst>
        </pc:graphicFrameChg>
      </pc:sldChg>
      <pc:sldChg chg="modSp">
        <pc:chgData name="Hesketh Angela" userId="S::forbesa@kznhealth.gov.za::49f1f70d-9283-4f33-a7a4-e78ad5099cd7" providerId="AD" clId="Web-{FBFC0DFA-9842-2C5C-B782-58B49348C52A}" dt="2024-02-14T08:17:45.434" v="1806" actId="14100"/>
        <pc:sldMkLst>
          <pc:docMk/>
          <pc:sldMk cId="573305597" sldId="856"/>
        </pc:sldMkLst>
        <pc:spChg chg="mod">
          <ac:chgData name="Hesketh Angela" userId="S::forbesa@kznhealth.gov.za::49f1f70d-9283-4f33-a7a4-e78ad5099cd7" providerId="AD" clId="Web-{FBFC0DFA-9842-2C5C-B782-58B49348C52A}" dt="2024-02-14T08:17:36.558" v="1804" actId="1076"/>
          <ac:spMkLst>
            <pc:docMk/>
            <pc:sldMk cId="573305597" sldId="856"/>
            <ac:spMk id="2" creationId="{6305C398-A0AC-1DD0-51AC-58E7BF4323BA}"/>
          </ac:spMkLst>
        </pc:spChg>
        <pc:spChg chg="mod">
          <ac:chgData name="Hesketh Angela" userId="S::forbesa@kznhealth.gov.za::49f1f70d-9283-4f33-a7a4-e78ad5099cd7" providerId="AD" clId="Web-{FBFC0DFA-9842-2C5C-B782-58B49348C52A}" dt="2024-02-14T08:17:45.434" v="1806" actId="14100"/>
          <ac:spMkLst>
            <pc:docMk/>
            <pc:sldMk cId="573305597" sldId="856"/>
            <ac:spMk id="10" creationId="{0CEB71EA-EEF1-CA17-192E-AA5B64F90E75}"/>
          </ac:spMkLst>
        </pc:spChg>
      </pc:sldChg>
      <pc:sldChg chg="del">
        <pc:chgData name="Hesketh Angela" userId="S::forbesa@kznhealth.gov.za::49f1f70d-9283-4f33-a7a4-e78ad5099cd7" providerId="AD" clId="Web-{FBFC0DFA-9842-2C5C-B782-58B49348C52A}" dt="2024-02-14T07:43:36.683" v="1783"/>
        <pc:sldMkLst>
          <pc:docMk/>
          <pc:sldMk cId="1681754451" sldId="857"/>
        </pc:sldMkLst>
      </pc:sldChg>
      <pc:sldChg chg="delSp add">
        <pc:chgData name="Hesketh Angela" userId="S::forbesa@kznhealth.gov.za::49f1f70d-9283-4f33-a7a4-e78ad5099cd7" providerId="AD" clId="Web-{FBFC0DFA-9842-2C5C-B782-58B49348C52A}" dt="2024-02-14T07:42:47.886" v="1781"/>
        <pc:sldMkLst>
          <pc:docMk/>
          <pc:sldMk cId="293797522" sldId="858"/>
        </pc:sldMkLst>
        <pc:spChg chg="del">
          <ac:chgData name="Hesketh Angela" userId="S::forbesa@kznhealth.gov.za::49f1f70d-9283-4f33-a7a4-e78ad5099cd7" providerId="AD" clId="Web-{FBFC0DFA-9842-2C5C-B782-58B49348C52A}" dt="2024-02-14T07:42:47.886" v="1781"/>
          <ac:spMkLst>
            <pc:docMk/>
            <pc:sldMk cId="293797522" sldId="858"/>
            <ac:spMk id="16" creationId="{00000000-0000-0000-0000-000000000000}"/>
          </ac:spMkLst>
        </pc:spChg>
      </pc:sldChg>
      <pc:sldChg chg="delSp add">
        <pc:chgData name="Hesketh Angela" userId="S::forbesa@kznhealth.gov.za::49f1f70d-9283-4f33-a7a4-e78ad5099cd7" providerId="AD" clId="Web-{FBFC0DFA-9842-2C5C-B782-58B49348C52A}" dt="2024-02-14T07:42:51.011" v="1782"/>
        <pc:sldMkLst>
          <pc:docMk/>
          <pc:sldMk cId="195584827" sldId="859"/>
        </pc:sldMkLst>
        <pc:spChg chg="del">
          <ac:chgData name="Hesketh Angela" userId="S::forbesa@kznhealth.gov.za::49f1f70d-9283-4f33-a7a4-e78ad5099cd7" providerId="AD" clId="Web-{FBFC0DFA-9842-2C5C-B782-58B49348C52A}" dt="2024-02-14T07:42:51.011" v="1782"/>
          <ac:spMkLst>
            <pc:docMk/>
            <pc:sldMk cId="195584827" sldId="859"/>
            <ac:spMk id="18" creationId="{00000000-0000-0000-0000-000000000000}"/>
          </ac:spMkLst>
        </pc:spChg>
      </pc:sldChg>
      <pc:sldChg chg="modSp">
        <pc:chgData name="Hesketh Angela" userId="S::forbesa@kznhealth.gov.za::49f1f70d-9283-4f33-a7a4-e78ad5099cd7" providerId="AD" clId="Web-{FBFC0DFA-9842-2C5C-B782-58B49348C52A}" dt="2024-02-14T07:20:18.242" v="554"/>
        <pc:sldMkLst>
          <pc:docMk/>
          <pc:sldMk cId="3423099504" sldId="887"/>
        </pc:sldMkLst>
        <pc:spChg chg="mod">
          <ac:chgData name="Hesketh Angela" userId="S::forbesa@kznhealth.gov.za::49f1f70d-9283-4f33-a7a4-e78ad5099cd7" providerId="AD" clId="Web-{FBFC0DFA-9842-2C5C-B782-58B49348C52A}" dt="2024-02-14T07:20:18.242" v="554"/>
          <ac:spMkLst>
            <pc:docMk/>
            <pc:sldMk cId="3423099504" sldId="887"/>
            <ac:spMk id="10" creationId="{6305C398-A0AC-1DD0-51AC-58E7BF4323BA}"/>
          </ac:spMkLst>
        </pc:spChg>
      </pc:sldChg>
      <pc:sldChg chg="modSp">
        <pc:chgData name="Hesketh Angela" userId="S::forbesa@kznhealth.gov.za::49f1f70d-9283-4f33-a7a4-e78ad5099cd7" providerId="AD" clId="Web-{FBFC0DFA-9842-2C5C-B782-58B49348C52A}" dt="2024-02-14T07:22:25.666" v="598"/>
        <pc:sldMkLst>
          <pc:docMk/>
          <pc:sldMk cId="3991777538" sldId="951"/>
        </pc:sldMkLst>
        <pc:spChg chg="mod">
          <ac:chgData name="Hesketh Angela" userId="S::forbesa@kznhealth.gov.za::49f1f70d-9283-4f33-a7a4-e78ad5099cd7" providerId="AD" clId="Web-{FBFC0DFA-9842-2C5C-B782-58B49348C52A}" dt="2024-02-14T07:22:25.666" v="598"/>
          <ac:spMkLst>
            <pc:docMk/>
            <pc:sldMk cId="3991777538" sldId="951"/>
            <ac:spMk id="4" creationId="{21C0B950-1551-47E1-F4A0-84672F39B2E0}"/>
          </ac:spMkLst>
        </pc:spChg>
      </pc:sldChg>
      <pc:sldChg chg="modSp">
        <pc:chgData name="Hesketh Angela" userId="S::forbesa@kznhealth.gov.za::49f1f70d-9283-4f33-a7a4-e78ad5099cd7" providerId="AD" clId="Web-{FBFC0DFA-9842-2C5C-B782-58B49348C52A}" dt="2024-02-14T07:22:55.635" v="602" actId="20577"/>
        <pc:sldMkLst>
          <pc:docMk/>
          <pc:sldMk cId="2836662219" sldId="952"/>
        </pc:sldMkLst>
        <pc:spChg chg="mod">
          <ac:chgData name="Hesketh Angela" userId="S::forbesa@kznhealth.gov.za::49f1f70d-9283-4f33-a7a4-e78ad5099cd7" providerId="AD" clId="Web-{FBFC0DFA-9842-2C5C-B782-58B49348C52A}" dt="2024-02-14T07:22:55.635" v="602" actId="20577"/>
          <ac:spMkLst>
            <pc:docMk/>
            <pc:sldMk cId="2836662219" sldId="952"/>
            <ac:spMk id="4" creationId="{6617B9D6-25BB-27AA-D508-E1B047AE33F9}"/>
          </ac:spMkLst>
        </pc:spChg>
      </pc:sldChg>
      <pc:sldChg chg="modSp add replId">
        <pc:chgData name="Hesketh Angela" userId="S::forbesa@kznhealth.gov.za::49f1f70d-9283-4f33-a7a4-e78ad5099cd7" providerId="AD" clId="Web-{FBFC0DFA-9842-2C5C-B782-58B49348C52A}" dt="2024-02-14T07:23:07.088" v="604" actId="20577"/>
        <pc:sldMkLst>
          <pc:docMk/>
          <pc:sldMk cId="496967629" sldId="971"/>
        </pc:sldMkLst>
        <pc:spChg chg="mod">
          <ac:chgData name="Hesketh Angela" userId="S::forbesa@kznhealth.gov.za::49f1f70d-9283-4f33-a7a4-e78ad5099cd7" providerId="AD" clId="Web-{FBFC0DFA-9842-2C5C-B782-58B49348C52A}" dt="2024-02-14T07:23:07.088" v="604" actId="20577"/>
          <ac:spMkLst>
            <pc:docMk/>
            <pc:sldMk cId="496967629" sldId="971"/>
            <ac:spMk id="4" creationId="{6617B9D6-25BB-27AA-D508-E1B047AE33F9}"/>
          </ac:spMkLst>
        </pc:spChg>
      </pc:sldChg>
      <pc:sldChg chg="delSp add">
        <pc:chgData name="Hesketh Angela" userId="S::forbesa@kznhealth.gov.za::49f1f70d-9283-4f33-a7a4-e78ad5099cd7" providerId="AD" clId="Web-{FBFC0DFA-9842-2C5C-B782-58B49348C52A}" dt="2024-02-14T07:42:45.307" v="1780"/>
        <pc:sldMkLst>
          <pc:docMk/>
          <pc:sldMk cId="1490011109" sldId="972"/>
        </pc:sldMkLst>
        <pc:spChg chg="del">
          <ac:chgData name="Hesketh Angela" userId="S::forbesa@kznhealth.gov.za::49f1f70d-9283-4f33-a7a4-e78ad5099cd7" providerId="AD" clId="Web-{FBFC0DFA-9842-2C5C-B782-58B49348C52A}" dt="2024-02-14T07:42:45.307" v="1780"/>
          <ac:spMkLst>
            <pc:docMk/>
            <pc:sldMk cId="1490011109" sldId="972"/>
            <ac:spMk id="10" creationId="{00000000-0000-0000-0000-000000000000}"/>
          </ac:spMkLst>
        </pc:spChg>
      </pc:sldChg>
    </pc:docChg>
  </pc:docChgLst>
  <pc:docChgLst>
    <pc:chgData name="Hesketh Angela" userId="S::forbesa@kznhealth.gov.za::49f1f70d-9283-4f33-a7a4-e78ad5099cd7" providerId="AD" clId="Web-{E42C2900-4020-EF0C-3C2D-7BE7C1F74FFE}"/>
    <pc:docChg chg="addSld delSld modSld sldOrd">
      <pc:chgData name="Hesketh Angela" userId="S::forbesa@kznhealth.gov.za::49f1f70d-9283-4f33-a7a4-e78ad5099cd7" providerId="AD" clId="Web-{E42C2900-4020-EF0C-3C2D-7BE7C1F74FFE}" dt="2024-02-09T12:22:01.365" v="662" actId="20577"/>
      <pc:docMkLst>
        <pc:docMk/>
      </pc:docMkLst>
      <pc:sldChg chg="modSp add">
        <pc:chgData name="Hesketh Angela" userId="S::forbesa@kznhealth.gov.za::49f1f70d-9283-4f33-a7a4-e78ad5099cd7" providerId="AD" clId="Web-{E42C2900-4020-EF0C-3C2D-7BE7C1F74FFE}" dt="2024-02-09T09:13:43.669" v="198" actId="20577"/>
        <pc:sldMkLst>
          <pc:docMk/>
          <pc:sldMk cId="3054030947" sldId="306"/>
        </pc:sldMkLst>
        <pc:spChg chg="mod">
          <ac:chgData name="Hesketh Angela" userId="S::forbesa@kznhealth.gov.za::49f1f70d-9283-4f33-a7a4-e78ad5099cd7" providerId="AD" clId="Web-{E42C2900-4020-EF0C-3C2D-7BE7C1F74FFE}" dt="2024-02-09T09:13:43.669" v="198" actId="20577"/>
          <ac:spMkLst>
            <pc:docMk/>
            <pc:sldMk cId="3054030947" sldId="306"/>
            <ac:spMk id="3" creationId="{A0E69BE2-00B2-9A59-684A-93D36504A42A}"/>
          </ac:spMkLst>
        </pc:spChg>
      </pc:sldChg>
      <pc:sldChg chg="addSp delSp modSp">
        <pc:chgData name="Hesketh Angela" userId="S::forbesa@kznhealth.gov.za::49f1f70d-9283-4f33-a7a4-e78ad5099cd7" providerId="AD" clId="Web-{E42C2900-4020-EF0C-3C2D-7BE7C1F74FFE}" dt="2024-02-09T12:22:01.365" v="662" actId="20577"/>
        <pc:sldMkLst>
          <pc:docMk/>
          <pc:sldMk cId="315669131" sldId="643"/>
        </pc:sldMkLst>
        <pc:spChg chg="mod">
          <ac:chgData name="Hesketh Angela" userId="S::forbesa@kznhealth.gov.za::49f1f70d-9283-4f33-a7a4-e78ad5099cd7" providerId="AD" clId="Web-{E42C2900-4020-EF0C-3C2D-7BE7C1F74FFE}" dt="2024-02-09T12:04:50.584" v="571" actId="20577"/>
          <ac:spMkLst>
            <pc:docMk/>
            <pc:sldMk cId="315669131" sldId="643"/>
            <ac:spMk id="8" creationId="{00000000-0000-0000-0000-000000000000}"/>
          </ac:spMkLst>
        </pc:spChg>
        <pc:spChg chg="mod">
          <ac:chgData name="Hesketh Angela" userId="S::forbesa@kznhealth.gov.za::49f1f70d-9283-4f33-a7a4-e78ad5099cd7" providerId="AD" clId="Web-{E42C2900-4020-EF0C-3C2D-7BE7C1F74FFE}" dt="2024-02-09T12:22:01.365" v="662" actId="20577"/>
          <ac:spMkLst>
            <pc:docMk/>
            <pc:sldMk cId="315669131" sldId="643"/>
            <ac:spMk id="9" creationId="{00000000-0000-0000-0000-000000000000}"/>
          </ac:spMkLst>
        </pc:spChg>
        <pc:picChg chg="add mod modCrop">
          <ac:chgData name="Hesketh Angela" userId="S::forbesa@kznhealth.gov.za::49f1f70d-9283-4f33-a7a4-e78ad5099cd7" providerId="AD" clId="Web-{E42C2900-4020-EF0C-3C2D-7BE7C1F74FFE}" dt="2024-02-09T12:20:10.474" v="644" actId="1076"/>
          <ac:picMkLst>
            <pc:docMk/>
            <pc:sldMk cId="315669131" sldId="643"/>
            <ac:picMk id="3" creationId="{8714CB43-27E5-BE22-481E-22D1C91264DC}"/>
          </ac:picMkLst>
        </pc:picChg>
        <pc:picChg chg="add mod modCrop">
          <ac:chgData name="Hesketh Angela" userId="S::forbesa@kznhealth.gov.za::49f1f70d-9283-4f33-a7a4-e78ad5099cd7" providerId="AD" clId="Web-{E42C2900-4020-EF0C-3C2D-7BE7C1F74FFE}" dt="2024-02-09T12:20:59.474" v="652"/>
          <ac:picMkLst>
            <pc:docMk/>
            <pc:sldMk cId="315669131" sldId="643"/>
            <ac:picMk id="10" creationId="{7A8F17C8-E6AA-9EAA-95DD-49834D0B8E89}"/>
          </ac:picMkLst>
        </pc:picChg>
        <pc:picChg chg="add del mod modCrop">
          <ac:chgData name="Hesketh Angela" userId="S::forbesa@kznhealth.gov.za::49f1f70d-9283-4f33-a7a4-e78ad5099cd7" providerId="AD" clId="Web-{E42C2900-4020-EF0C-3C2D-7BE7C1F74FFE}" dt="2024-02-09T12:21:12.740" v="653"/>
          <ac:picMkLst>
            <pc:docMk/>
            <pc:sldMk cId="315669131" sldId="643"/>
            <ac:picMk id="11" creationId="{3E0901AF-0FB1-6C1A-7972-8F10AC081359}"/>
          </ac:picMkLst>
        </pc:picChg>
        <pc:picChg chg="add mod modCrop">
          <ac:chgData name="Hesketh Angela" userId="S::forbesa@kznhealth.gov.za::49f1f70d-9283-4f33-a7a4-e78ad5099cd7" providerId="AD" clId="Web-{E42C2900-4020-EF0C-3C2D-7BE7C1F74FFE}" dt="2024-02-09T12:20:13.193" v="645" actId="1076"/>
          <ac:picMkLst>
            <pc:docMk/>
            <pc:sldMk cId="315669131" sldId="643"/>
            <ac:picMk id="12" creationId="{040F582C-2B04-E956-0159-D961AA02011E}"/>
          </ac:picMkLst>
        </pc:picChg>
        <pc:picChg chg="mod">
          <ac:chgData name="Hesketh Angela" userId="S::forbesa@kznhealth.gov.za::49f1f70d-9283-4f33-a7a4-e78ad5099cd7" providerId="AD" clId="Web-{E42C2900-4020-EF0C-3C2D-7BE7C1F74FFE}" dt="2024-02-09T12:18:52.146" v="626" actId="1076"/>
          <ac:picMkLst>
            <pc:docMk/>
            <pc:sldMk cId="315669131" sldId="643"/>
            <ac:picMk id="14" creationId="{00000000-0000-0000-0000-000000000000}"/>
          </ac:picMkLst>
        </pc:picChg>
        <pc:picChg chg="mod">
          <ac:chgData name="Hesketh Angela" userId="S::forbesa@kznhealth.gov.za::49f1f70d-9283-4f33-a7a4-e78ad5099cd7" providerId="AD" clId="Web-{E42C2900-4020-EF0C-3C2D-7BE7C1F74FFE}" dt="2024-02-09T12:20:37.599" v="649" actId="1076"/>
          <ac:picMkLst>
            <pc:docMk/>
            <pc:sldMk cId="315669131" sldId="643"/>
            <ac:picMk id="16" creationId="{00000000-0000-0000-0000-000000000000}"/>
          </ac:picMkLst>
        </pc:picChg>
        <pc:picChg chg="mod">
          <ac:chgData name="Hesketh Angela" userId="S::forbesa@kznhealth.gov.za::49f1f70d-9283-4f33-a7a4-e78ad5099cd7" providerId="AD" clId="Web-{E42C2900-4020-EF0C-3C2D-7BE7C1F74FFE}" dt="2024-02-09T12:20:17.052" v="646" actId="1076"/>
          <ac:picMkLst>
            <pc:docMk/>
            <pc:sldMk cId="315669131" sldId="643"/>
            <ac:picMk id="20" creationId="{00000000-0000-0000-0000-000000000000}"/>
          </ac:picMkLst>
        </pc:picChg>
        <pc:picChg chg="del mod">
          <ac:chgData name="Hesketh Angela" userId="S::forbesa@kznhealth.gov.za::49f1f70d-9283-4f33-a7a4-e78ad5099cd7" providerId="AD" clId="Web-{E42C2900-4020-EF0C-3C2D-7BE7C1F74FFE}" dt="2024-02-09T12:20:23.084" v="648"/>
          <ac:picMkLst>
            <pc:docMk/>
            <pc:sldMk cId="315669131" sldId="643"/>
            <ac:picMk id="21" creationId="{00000000-0000-0000-0000-000000000000}"/>
          </ac:picMkLst>
        </pc:picChg>
      </pc:sldChg>
      <pc:sldChg chg="addSp delSp modSp">
        <pc:chgData name="Hesketh Angela" userId="S::forbesa@kznhealth.gov.za::49f1f70d-9283-4f33-a7a4-e78ad5099cd7" providerId="AD" clId="Web-{E42C2900-4020-EF0C-3C2D-7BE7C1F74FFE}" dt="2024-02-09T11:55:12.052" v="279"/>
        <pc:sldMkLst>
          <pc:docMk/>
          <pc:sldMk cId="810343887" sldId="713"/>
        </pc:sldMkLst>
        <pc:spChg chg="mod">
          <ac:chgData name="Hesketh Angela" userId="S::forbesa@kznhealth.gov.za::49f1f70d-9283-4f33-a7a4-e78ad5099cd7" providerId="AD" clId="Web-{E42C2900-4020-EF0C-3C2D-7BE7C1F74FFE}" dt="2024-02-09T11:52:18.958" v="233" actId="20577"/>
          <ac:spMkLst>
            <pc:docMk/>
            <pc:sldMk cId="810343887" sldId="713"/>
            <ac:spMk id="12" creationId="{6305C398-A0AC-1DD0-51AC-58E7BF4323BA}"/>
          </ac:spMkLst>
        </pc:spChg>
        <pc:graphicFrameChg chg="add del mod">
          <ac:chgData name="Hesketh Angela" userId="S::forbesa@kznhealth.gov.za::49f1f70d-9283-4f33-a7a4-e78ad5099cd7" providerId="AD" clId="Web-{E42C2900-4020-EF0C-3C2D-7BE7C1F74FFE}" dt="2024-02-09T11:50:37.361" v="200"/>
          <ac:graphicFrameMkLst>
            <pc:docMk/>
            <pc:sldMk cId="810343887" sldId="713"/>
            <ac:graphicFrameMk id="3" creationId="{BC691FE5-1D8C-E619-3EC4-455A184D3B6D}"/>
          </ac:graphicFrameMkLst>
        </pc:graphicFrameChg>
        <pc:graphicFrameChg chg="add mod modGraphic">
          <ac:chgData name="Hesketh Angela" userId="S::forbesa@kznhealth.gov.za::49f1f70d-9283-4f33-a7a4-e78ad5099cd7" providerId="AD" clId="Web-{E42C2900-4020-EF0C-3C2D-7BE7C1F74FFE}" dt="2024-02-09T11:55:12.052" v="279"/>
          <ac:graphicFrameMkLst>
            <pc:docMk/>
            <pc:sldMk cId="810343887" sldId="713"/>
            <ac:graphicFrameMk id="6" creationId="{7F9BDA2F-81B7-871B-51EF-83527E241ADC}"/>
          </ac:graphicFrameMkLst>
        </pc:graphicFrameChg>
      </pc:sldChg>
      <pc:sldChg chg="modSp">
        <pc:chgData name="Hesketh Angela" userId="S::forbesa@kznhealth.gov.za::49f1f70d-9283-4f33-a7a4-e78ad5099cd7" providerId="AD" clId="Web-{E42C2900-4020-EF0C-3C2D-7BE7C1F74FFE}" dt="2024-02-09T12:04:21.552" v="558" actId="20577"/>
        <pc:sldMkLst>
          <pc:docMk/>
          <pc:sldMk cId="3423099504" sldId="887"/>
        </pc:sldMkLst>
        <pc:spChg chg="mod">
          <ac:chgData name="Hesketh Angela" userId="S::forbesa@kznhealth.gov.za::49f1f70d-9283-4f33-a7a4-e78ad5099cd7" providerId="AD" clId="Web-{E42C2900-4020-EF0C-3C2D-7BE7C1F74FFE}" dt="2024-02-09T12:04:21.552" v="558" actId="20577"/>
          <ac:spMkLst>
            <pc:docMk/>
            <pc:sldMk cId="3423099504" sldId="887"/>
            <ac:spMk id="3" creationId="{0CEB71EA-EEF1-CA17-192E-AA5B64F90E75}"/>
          </ac:spMkLst>
        </pc:spChg>
      </pc:sldChg>
      <pc:sldChg chg="modSp">
        <pc:chgData name="Hesketh Angela" userId="S::forbesa@kznhealth.gov.za::49f1f70d-9283-4f33-a7a4-e78ad5099cd7" providerId="AD" clId="Web-{E42C2900-4020-EF0C-3C2D-7BE7C1F74FFE}" dt="2024-02-09T11:52:54.083" v="236" actId="20577"/>
        <pc:sldMkLst>
          <pc:docMk/>
          <pc:sldMk cId="2335966664" sldId="961"/>
        </pc:sldMkLst>
        <pc:spChg chg="mod">
          <ac:chgData name="Hesketh Angela" userId="S::forbesa@kznhealth.gov.za::49f1f70d-9283-4f33-a7a4-e78ad5099cd7" providerId="AD" clId="Web-{E42C2900-4020-EF0C-3C2D-7BE7C1F74FFE}" dt="2024-02-09T11:52:54.083" v="236" actId="20577"/>
          <ac:spMkLst>
            <pc:docMk/>
            <pc:sldMk cId="2335966664" sldId="961"/>
            <ac:spMk id="12" creationId="{F5A04116-0731-1C88-77E5-081A708CCD7E}"/>
          </ac:spMkLst>
        </pc:spChg>
      </pc:sldChg>
      <pc:sldChg chg="modSp ord">
        <pc:chgData name="Hesketh Angela" userId="S::forbesa@kznhealth.gov.za::49f1f70d-9283-4f33-a7a4-e78ad5099cd7" providerId="AD" clId="Web-{E42C2900-4020-EF0C-3C2D-7BE7C1F74FFE}" dt="2024-02-09T11:58:28.708" v="353" actId="1076"/>
        <pc:sldMkLst>
          <pc:docMk/>
          <pc:sldMk cId="2919206713" sldId="965"/>
        </pc:sldMkLst>
        <pc:spChg chg="mod">
          <ac:chgData name="Hesketh Angela" userId="S::forbesa@kznhealth.gov.za::49f1f70d-9283-4f33-a7a4-e78ad5099cd7" providerId="AD" clId="Web-{E42C2900-4020-EF0C-3C2D-7BE7C1F74FFE}" dt="2024-02-09T11:58:28.708" v="353" actId="1076"/>
          <ac:spMkLst>
            <pc:docMk/>
            <pc:sldMk cId="2919206713" sldId="965"/>
            <ac:spMk id="11" creationId="{90FAECE0-A190-F217-EC7A-8299C6A4C73F}"/>
          </ac:spMkLst>
        </pc:spChg>
      </pc:sldChg>
      <pc:sldChg chg="modSp">
        <pc:chgData name="Hesketh Angela" userId="S::forbesa@kznhealth.gov.za::49f1f70d-9283-4f33-a7a4-e78ad5099cd7" providerId="AD" clId="Web-{E42C2900-4020-EF0C-3C2D-7BE7C1F74FFE}" dt="2024-02-09T11:58:16.162" v="352" actId="20577"/>
        <pc:sldMkLst>
          <pc:docMk/>
          <pc:sldMk cId="2974215812" sldId="966"/>
        </pc:sldMkLst>
        <pc:spChg chg="mod">
          <ac:chgData name="Hesketh Angela" userId="S::forbesa@kznhealth.gov.za::49f1f70d-9283-4f33-a7a4-e78ad5099cd7" providerId="AD" clId="Web-{E42C2900-4020-EF0C-3C2D-7BE7C1F74FFE}" dt="2024-02-09T11:58:16.162" v="352" actId="20577"/>
          <ac:spMkLst>
            <pc:docMk/>
            <pc:sldMk cId="2974215812" sldId="966"/>
            <ac:spMk id="4" creationId="{135DA3AB-FEE1-6CDC-487E-C487336DD584}"/>
          </ac:spMkLst>
        </pc:spChg>
      </pc:sldChg>
      <pc:sldChg chg="modSp add del replId">
        <pc:chgData name="Hesketh Angela" userId="S::forbesa@kznhealth.gov.za::49f1f70d-9283-4f33-a7a4-e78ad5099cd7" providerId="AD" clId="Web-{E42C2900-4020-EF0C-3C2D-7BE7C1F74FFE}" dt="2024-02-09T08:56:23.491" v="29"/>
        <pc:sldMkLst>
          <pc:docMk/>
          <pc:sldMk cId="899525204" sldId="967"/>
        </pc:sldMkLst>
        <pc:spChg chg="mod">
          <ac:chgData name="Hesketh Angela" userId="S::forbesa@kznhealth.gov.za::49f1f70d-9283-4f33-a7a4-e78ad5099cd7" providerId="AD" clId="Web-{E42C2900-4020-EF0C-3C2D-7BE7C1F74FFE}" dt="2024-02-09T08:55:31.225" v="28" actId="20577"/>
          <ac:spMkLst>
            <pc:docMk/>
            <pc:sldMk cId="899525204" sldId="967"/>
            <ac:spMk id="11" creationId="{90FAECE0-A190-F217-EC7A-8299C6A4C73F}"/>
          </ac:spMkLst>
        </pc:spChg>
      </pc:sldChg>
    </pc:docChg>
  </pc:docChgLst>
  <pc:docChgLst>
    <pc:chgData name="Hesketh Angela" userId="S::forbesa@kznhealth.gov.za::49f1f70d-9283-4f33-a7a4-e78ad5099cd7" providerId="AD" clId="Web-{AED08D14-11A2-7107-4768-6D7C8DCFD73E}"/>
    <pc:docChg chg="modSld sldOrd">
      <pc:chgData name="Hesketh Angela" userId="S::forbesa@kznhealth.gov.za::49f1f70d-9283-4f33-a7a4-e78ad5099cd7" providerId="AD" clId="Web-{AED08D14-11A2-7107-4768-6D7C8DCFD73E}" dt="2024-02-16T13:33:13.929" v="478"/>
      <pc:docMkLst>
        <pc:docMk/>
      </pc:docMkLst>
      <pc:sldChg chg="modSp modNotes">
        <pc:chgData name="Hesketh Angela" userId="S::forbesa@kznhealth.gov.za::49f1f70d-9283-4f33-a7a4-e78ad5099cd7" providerId="AD" clId="Web-{AED08D14-11A2-7107-4768-6D7C8DCFD73E}" dt="2024-02-16T12:56:19.823" v="434"/>
        <pc:sldMkLst>
          <pc:docMk/>
          <pc:sldMk cId="3054030947" sldId="306"/>
        </pc:sldMkLst>
        <pc:picChg chg="mod">
          <ac:chgData name="Hesketh Angela" userId="S::forbesa@kznhealth.gov.za::49f1f70d-9283-4f33-a7a4-e78ad5099cd7" providerId="AD" clId="Web-{AED08D14-11A2-7107-4768-6D7C8DCFD73E}" dt="2024-02-16T12:56:19.823" v="434"/>
          <ac:picMkLst>
            <pc:docMk/>
            <pc:sldMk cId="3054030947" sldId="306"/>
            <ac:picMk id="13" creationId="{A2B11CB7-82A8-169B-774D-B3B9B776AFA8}"/>
          </ac:picMkLst>
        </pc:picChg>
      </pc:sldChg>
      <pc:sldChg chg="modSp modNotes">
        <pc:chgData name="Hesketh Angela" userId="S::forbesa@kznhealth.gov.za::49f1f70d-9283-4f33-a7a4-e78ad5099cd7" providerId="AD" clId="Web-{AED08D14-11A2-7107-4768-6D7C8DCFD73E}" dt="2024-02-16T12:57:04.730" v="446"/>
        <pc:sldMkLst>
          <pc:docMk/>
          <pc:sldMk cId="315669131" sldId="643"/>
        </pc:sldMkLst>
        <pc:picChg chg="mod">
          <ac:chgData name="Hesketh Angela" userId="S::forbesa@kznhealth.gov.za::49f1f70d-9283-4f33-a7a4-e78ad5099cd7" providerId="AD" clId="Web-{AED08D14-11A2-7107-4768-6D7C8DCFD73E}" dt="2024-02-16T12:57:04.730" v="446"/>
          <ac:picMkLst>
            <pc:docMk/>
            <pc:sldMk cId="315669131" sldId="643"/>
            <ac:picMk id="4" creationId="{00000000-0000-0000-0000-000000000000}"/>
          </ac:picMkLst>
        </pc:picChg>
      </pc:sldChg>
      <pc:sldChg chg="modSp">
        <pc:chgData name="Hesketh Angela" userId="S::forbesa@kznhealth.gov.za::49f1f70d-9283-4f33-a7a4-e78ad5099cd7" providerId="AD" clId="Web-{AED08D14-11A2-7107-4768-6D7C8DCFD73E}" dt="2024-02-16T12:56:56.511" v="444"/>
        <pc:sldMkLst>
          <pc:docMk/>
          <pc:sldMk cId="296362467" sldId="661"/>
        </pc:sldMkLst>
        <pc:picChg chg="mod">
          <ac:chgData name="Hesketh Angela" userId="S::forbesa@kznhealth.gov.za::49f1f70d-9283-4f33-a7a4-e78ad5099cd7" providerId="AD" clId="Web-{AED08D14-11A2-7107-4768-6D7C8DCFD73E}" dt="2024-02-16T12:56:56.511" v="444"/>
          <ac:picMkLst>
            <pc:docMk/>
            <pc:sldMk cId="296362467" sldId="661"/>
            <ac:picMk id="21" creationId="{A2B11CB7-82A8-169B-774D-B3B9B776AFA8}"/>
          </ac:picMkLst>
        </pc:picChg>
      </pc:sldChg>
      <pc:sldChg chg="modSp">
        <pc:chgData name="Hesketh Angela" userId="S::forbesa@kznhealth.gov.za::49f1f70d-9283-4f33-a7a4-e78ad5099cd7" providerId="AD" clId="Web-{AED08D14-11A2-7107-4768-6D7C8DCFD73E}" dt="2024-02-16T12:56:48.402" v="442"/>
        <pc:sldMkLst>
          <pc:docMk/>
          <pc:sldMk cId="621937250" sldId="709"/>
        </pc:sldMkLst>
        <pc:picChg chg="mod">
          <ac:chgData name="Hesketh Angela" userId="S::forbesa@kznhealth.gov.za::49f1f70d-9283-4f33-a7a4-e78ad5099cd7" providerId="AD" clId="Web-{AED08D14-11A2-7107-4768-6D7C8DCFD73E}" dt="2024-02-16T12:56:48.402" v="442"/>
          <ac:picMkLst>
            <pc:docMk/>
            <pc:sldMk cId="621937250" sldId="709"/>
            <ac:picMk id="9" creationId="{A2B11CB7-82A8-169B-774D-B3B9B776AFA8}"/>
          </ac:picMkLst>
        </pc:picChg>
      </pc:sldChg>
      <pc:sldChg chg="modSp">
        <pc:chgData name="Hesketh Angela" userId="S::forbesa@kznhealth.gov.za::49f1f70d-9283-4f33-a7a4-e78ad5099cd7" providerId="AD" clId="Web-{AED08D14-11A2-7107-4768-6D7C8DCFD73E}" dt="2024-02-16T12:55:58.698" v="428"/>
        <pc:sldMkLst>
          <pc:docMk/>
          <pc:sldMk cId="810343887" sldId="713"/>
        </pc:sldMkLst>
        <pc:picChg chg="mod">
          <ac:chgData name="Hesketh Angela" userId="S::forbesa@kznhealth.gov.za::49f1f70d-9283-4f33-a7a4-e78ad5099cd7" providerId="AD" clId="Web-{AED08D14-11A2-7107-4768-6D7C8DCFD73E}" dt="2024-02-16T12:55:58.698" v="428"/>
          <ac:picMkLst>
            <pc:docMk/>
            <pc:sldMk cId="810343887" sldId="713"/>
            <ac:picMk id="9" creationId="{A2B11CB7-82A8-169B-774D-B3B9B776AFA8}"/>
          </ac:picMkLst>
        </pc:picChg>
      </pc:sldChg>
      <pc:sldChg chg="modSp">
        <pc:chgData name="Hesketh Angela" userId="S::forbesa@kznhealth.gov.za::49f1f70d-9283-4f33-a7a4-e78ad5099cd7" providerId="AD" clId="Web-{AED08D14-11A2-7107-4768-6D7C8DCFD73E}" dt="2024-02-16T12:56:44.402" v="441"/>
        <pc:sldMkLst>
          <pc:docMk/>
          <pc:sldMk cId="526982299" sldId="724"/>
        </pc:sldMkLst>
        <pc:picChg chg="mod">
          <ac:chgData name="Hesketh Angela" userId="S::forbesa@kznhealth.gov.za::49f1f70d-9283-4f33-a7a4-e78ad5099cd7" providerId="AD" clId="Web-{AED08D14-11A2-7107-4768-6D7C8DCFD73E}" dt="2024-02-16T12:56:44.402" v="441"/>
          <ac:picMkLst>
            <pc:docMk/>
            <pc:sldMk cId="526982299" sldId="724"/>
            <ac:picMk id="13" creationId="{A2B11CB7-82A8-169B-774D-B3B9B776AFA8}"/>
          </ac:picMkLst>
        </pc:picChg>
      </pc:sldChg>
      <pc:sldChg chg="modSp">
        <pc:chgData name="Hesketh Angela" userId="S::forbesa@kznhealth.gov.za::49f1f70d-9283-4f33-a7a4-e78ad5099cd7" providerId="AD" clId="Web-{AED08D14-11A2-7107-4768-6D7C8DCFD73E}" dt="2024-02-16T12:57:00.777" v="445"/>
        <pc:sldMkLst>
          <pc:docMk/>
          <pc:sldMk cId="104234355" sldId="740"/>
        </pc:sldMkLst>
        <pc:picChg chg="mod">
          <ac:chgData name="Hesketh Angela" userId="S::forbesa@kznhealth.gov.za::49f1f70d-9283-4f33-a7a4-e78ad5099cd7" providerId="AD" clId="Web-{AED08D14-11A2-7107-4768-6D7C8DCFD73E}" dt="2024-02-16T12:57:00.777" v="445"/>
          <ac:picMkLst>
            <pc:docMk/>
            <pc:sldMk cId="104234355" sldId="740"/>
            <ac:picMk id="4" creationId="{A2B11CB7-82A8-169B-774D-B3B9B776AFA8}"/>
          </ac:picMkLst>
        </pc:picChg>
      </pc:sldChg>
      <pc:sldChg chg="modSp">
        <pc:chgData name="Hesketh Angela" userId="S::forbesa@kznhealth.gov.za::49f1f70d-9283-4f33-a7a4-e78ad5099cd7" providerId="AD" clId="Web-{AED08D14-11A2-7107-4768-6D7C8DCFD73E}" dt="2024-02-16T12:56:41.027" v="440"/>
        <pc:sldMkLst>
          <pc:docMk/>
          <pc:sldMk cId="1772348156" sldId="753"/>
        </pc:sldMkLst>
        <pc:picChg chg="mod">
          <ac:chgData name="Hesketh Angela" userId="S::forbesa@kznhealth.gov.za::49f1f70d-9283-4f33-a7a4-e78ad5099cd7" providerId="AD" clId="Web-{AED08D14-11A2-7107-4768-6D7C8DCFD73E}" dt="2024-02-16T12:56:41.027" v="440"/>
          <ac:picMkLst>
            <pc:docMk/>
            <pc:sldMk cId="1772348156" sldId="753"/>
            <ac:picMk id="11" creationId="{A2B11CB7-82A8-169B-774D-B3B9B776AFA8}"/>
          </ac:picMkLst>
        </pc:picChg>
      </pc:sldChg>
      <pc:sldChg chg="modSp modNotes">
        <pc:chgData name="Hesketh Angela" userId="S::forbesa@kznhealth.gov.za::49f1f70d-9283-4f33-a7a4-e78ad5099cd7" providerId="AD" clId="Web-{AED08D14-11A2-7107-4768-6D7C8DCFD73E}" dt="2024-02-16T12:55:12.791" v="417"/>
        <pc:sldMkLst>
          <pc:docMk/>
          <pc:sldMk cId="3656076707" sldId="755"/>
        </pc:sldMkLst>
        <pc:spChg chg="mod">
          <ac:chgData name="Hesketh Angela" userId="S::forbesa@kznhealth.gov.za::49f1f70d-9283-4f33-a7a4-e78ad5099cd7" providerId="AD" clId="Web-{AED08D14-11A2-7107-4768-6D7C8DCFD73E}" dt="2024-02-16T12:50:43.054" v="260"/>
          <ac:spMkLst>
            <pc:docMk/>
            <pc:sldMk cId="3656076707" sldId="755"/>
            <ac:spMk id="3" creationId="{21FEF5F5-9B9B-AEA5-D35E-66715FB221A0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54" v="261"/>
          <ac:spMkLst>
            <pc:docMk/>
            <pc:sldMk cId="3656076707" sldId="755"/>
            <ac:spMk id="6" creationId="{58EEB785-5382-CE37-25A6-222EB137617C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54" v="262"/>
          <ac:spMkLst>
            <pc:docMk/>
            <pc:sldMk cId="3656076707" sldId="755"/>
            <ac:spMk id="11" creationId="{1D5D4F81-813E-2E07-8E87-CB7269E91F33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54" v="263"/>
          <ac:spMkLst>
            <pc:docMk/>
            <pc:sldMk cId="3656076707" sldId="755"/>
            <ac:spMk id="12" creationId="{52013D96-7923-0529-5AA6-B685335E5914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54" v="264"/>
          <ac:spMkLst>
            <pc:docMk/>
            <pc:sldMk cId="3656076707" sldId="755"/>
            <ac:spMk id="13" creationId="{099419D4-BF58-BFBE-9692-3DF8099FED8B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54" v="265"/>
          <ac:spMkLst>
            <pc:docMk/>
            <pc:sldMk cId="3656076707" sldId="755"/>
            <ac:spMk id="14" creationId="{2C3CE3FA-7416-3F82-975E-DDD0928A03CF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54" v="266"/>
          <ac:spMkLst>
            <pc:docMk/>
            <pc:sldMk cId="3656076707" sldId="755"/>
            <ac:spMk id="15" creationId="{D5A670E5-4C42-E35A-A635-B439DCC968C9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54" v="267"/>
          <ac:spMkLst>
            <pc:docMk/>
            <pc:sldMk cId="3656076707" sldId="755"/>
            <ac:spMk id="16" creationId="{EC77C5A5-2E92-6673-6A09-CC52B3AE6F7D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54" v="268"/>
          <ac:spMkLst>
            <pc:docMk/>
            <pc:sldMk cId="3656076707" sldId="755"/>
            <ac:spMk id="17" creationId="{5558013E-4D21-3C9A-64C4-521116D01F74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54" v="269"/>
          <ac:spMkLst>
            <pc:docMk/>
            <pc:sldMk cId="3656076707" sldId="755"/>
            <ac:spMk id="18" creationId="{9639B02D-0D4F-F778-1E79-E2DE53F2365E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54" v="270"/>
          <ac:spMkLst>
            <pc:docMk/>
            <pc:sldMk cId="3656076707" sldId="755"/>
            <ac:spMk id="19" creationId="{F7F2CE47-6799-8502-DC7C-7D4918D03BB6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54" v="271"/>
          <ac:spMkLst>
            <pc:docMk/>
            <pc:sldMk cId="3656076707" sldId="755"/>
            <ac:spMk id="20" creationId="{AF58944C-2E77-0491-A271-683C6976E1CF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54" v="272"/>
          <ac:spMkLst>
            <pc:docMk/>
            <pc:sldMk cId="3656076707" sldId="755"/>
            <ac:spMk id="21" creationId="{BD4D6B56-770A-65EA-2010-F2D2E11B3E6A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54" v="273"/>
          <ac:spMkLst>
            <pc:docMk/>
            <pc:sldMk cId="3656076707" sldId="755"/>
            <ac:spMk id="22" creationId="{E13DD9A2-5196-6BD5-179D-CA66A92FC7EB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54" v="274"/>
          <ac:spMkLst>
            <pc:docMk/>
            <pc:sldMk cId="3656076707" sldId="755"/>
            <ac:spMk id="23" creationId="{C5844AD2-23ED-DC73-9460-D83FF55F5DC5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54" v="275"/>
          <ac:spMkLst>
            <pc:docMk/>
            <pc:sldMk cId="3656076707" sldId="755"/>
            <ac:spMk id="24" creationId="{427AA35B-F887-C3F5-DD50-1892D756EF59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54" v="276"/>
          <ac:spMkLst>
            <pc:docMk/>
            <pc:sldMk cId="3656076707" sldId="755"/>
            <ac:spMk id="25" creationId="{B2CA3B26-9F25-305B-8246-5403722CC48B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54" v="277"/>
          <ac:spMkLst>
            <pc:docMk/>
            <pc:sldMk cId="3656076707" sldId="755"/>
            <ac:spMk id="26" creationId="{8B77D535-DD67-2A50-75A5-BAC3E1E68092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54" v="278"/>
          <ac:spMkLst>
            <pc:docMk/>
            <pc:sldMk cId="3656076707" sldId="755"/>
            <ac:spMk id="27" creationId="{6BA8700A-4D01-92C6-276B-DE9F186B19F3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54" v="279"/>
          <ac:spMkLst>
            <pc:docMk/>
            <pc:sldMk cId="3656076707" sldId="755"/>
            <ac:spMk id="28" creationId="{C40B4ADE-D276-8314-3D11-5EB4EFA1D856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54" v="280"/>
          <ac:spMkLst>
            <pc:docMk/>
            <pc:sldMk cId="3656076707" sldId="755"/>
            <ac:spMk id="29" creationId="{84A7DE05-3750-C751-05BD-B5190E58AE3D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69" v="281"/>
          <ac:spMkLst>
            <pc:docMk/>
            <pc:sldMk cId="3656076707" sldId="755"/>
            <ac:spMk id="30" creationId="{8854978B-2AD9-7520-87E4-62425ED553D5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69" v="282"/>
          <ac:spMkLst>
            <pc:docMk/>
            <pc:sldMk cId="3656076707" sldId="755"/>
            <ac:spMk id="31" creationId="{FA2C2C7D-74DB-412C-5786-B2139CA553C3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69" v="283"/>
          <ac:spMkLst>
            <pc:docMk/>
            <pc:sldMk cId="3656076707" sldId="755"/>
            <ac:spMk id="32" creationId="{44197589-C177-A7FF-83B1-06E211419522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69" v="284"/>
          <ac:spMkLst>
            <pc:docMk/>
            <pc:sldMk cId="3656076707" sldId="755"/>
            <ac:spMk id="33" creationId="{A84A4EED-87A6-2D44-AC0C-2B5C0FBBCB07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69" v="285"/>
          <ac:spMkLst>
            <pc:docMk/>
            <pc:sldMk cId="3656076707" sldId="755"/>
            <ac:spMk id="34" creationId="{E3982410-9CF8-6023-E6BC-A74768BE8338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69" v="286"/>
          <ac:spMkLst>
            <pc:docMk/>
            <pc:sldMk cId="3656076707" sldId="755"/>
            <ac:spMk id="35" creationId="{C6B3CE6C-577E-BF7B-3508-4CB649819BC5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69" v="287"/>
          <ac:spMkLst>
            <pc:docMk/>
            <pc:sldMk cId="3656076707" sldId="755"/>
            <ac:spMk id="36" creationId="{D7F7B6CF-BCD1-ACED-D0D8-A00BC5A424B7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69" v="288"/>
          <ac:spMkLst>
            <pc:docMk/>
            <pc:sldMk cId="3656076707" sldId="755"/>
            <ac:spMk id="37" creationId="{99A0CA15-AA52-0B9F-4841-73917095C65E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69" v="289"/>
          <ac:spMkLst>
            <pc:docMk/>
            <pc:sldMk cId="3656076707" sldId="755"/>
            <ac:spMk id="38" creationId="{CC5A7F08-8027-4369-8D66-07940124E476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69" v="290"/>
          <ac:spMkLst>
            <pc:docMk/>
            <pc:sldMk cId="3656076707" sldId="755"/>
            <ac:spMk id="40" creationId="{C6D3AFE8-493F-BA4A-424A-976991A91E04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69" v="291"/>
          <ac:spMkLst>
            <pc:docMk/>
            <pc:sldMk cId="3656076707" sldId="755"/>
            <ac:spMk id="41" creationId="{F6FFDFAD-C26C-DA45-F6FC-3A50C25B04FB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69" v="292"/>
          <ac:spMkLst>
            <pc:docMk/>
            <pc:sldMk cId="3656076707" sldId="755"/>
            <ac:spMk id="42" creationId="{C890EFB6-5FB7-09FD-268B-F0A1D3D6B0AB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69" v="293"/>
          <ac:spMkLst>
            <pc:docMk/>
            <pc:sldMk cId="3656076707" sldId="755"/>
            <ac:spMk id="43" creationId="{5F13A156-D0CC-DFB4-22A2-1D2423EC8031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69" v="294"/>
          <ac:spMkLst>
            <pc:docMk/>
            <pc:sldMk cId="3656076707" sldId="755"/>
            <ac:spMk id="44" creationId="{FB7730CB-0731-7E39-F589-D1B815750C63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69" v="295"/>
          <ac:spMkLst>
            <pc:docMk/>
            <pc:sldMk cId="3656076707" sldId="755"/>
            <ac:spMk id="45" creationId="{C5A87881-52FD-A465-6C94-4FDDA6ECF329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69" v="296"/>
          <ac:spMkLst>
            <pc:docMk/>
            <pc:sldMk cId="3656076707" sldId="755"/>
            <ac:spMk id="46" creationId="{808B0828-C414-D54A-77CB-215361EA09A2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69" v="297"/>
          <ac:spMkLst>
            <pc:docMk/>
            <pc:sldMk cId="3656076707" sldId="755"/>
            <ac:spMk id="47" creationId="{EFCAF8B1-8F56-F522-6C13-E00FF01F2234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69" v="298"/>
          <ac:spMkLst>
            <pc:docMk/>
            <pc:sldMk cId="3656076707" sldId="755"/>
            <ac:spMk id="48" creationId="{73CB298C-D600-D91A-87AD-3D78F8415182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69" v="299"/>
          <ac:spMkLst>
            <pc:docMk/>
            <pc:sldMk cId="3656076707" sldId="755"/>
            <ac:spMk id="49" creationId="{2B84F5B8-FB50-5E43-21E4-709954687F8A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69" v="300"/>
          <ac:spMkLst>
            <pc:docMk/>
            <pc:sldMk cId="3656076707" sldId="755"/>
            <ac:spMk id="50" creationId="{C58414CF-47D0-80CE-1E2D-7552274D25ED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69" v="301"/>
          <ac:spMkLst>
            <pc:docMk/>
            <pc:sldMk cId="3656076707" sldId="755"/>
            <ac:spMk id="51" creationId="{B4F354A9-4B2C-E262-4BB2-5667D8215E12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69" v="302"/>
          <ac:spMkLst>
            <pc:docMk/>
            <pc:sldMk cId="3656076707" sldId="755"/>
            <ac:spMk id="52" creationId="{280FB347-367D-25AA-2251-004F2470A154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69" v="303"/>
          <ac:spMkLst>
            <pc:docMk/>
            <pc:sldMk cId="3656076707" sldId="755"/>
            <ac:spMk id="53" creationId="{FA687B6B-7B0C-838E-64B1-5A15B7E55833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69" v="304"/>
          <ac:spMkLst>
            <pc:docMk/>
            <pc:sldMk cId="3656076707" sldId="755"/>
            <ac:spMk id="54" creationId="{EE7E14E3-4211-6610-E1D0-16C7FD5D2156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85" v="305"/>
          <ac:spMkLst>
            <pc:docMk/>
            <pc:sldMk cId="3656076707" sldId="755"/>
            <ac:spMk id="55" creationId="{DB592853-1AAA-1D82-4364-F3FA1F4EA541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85" v="306"/>
          <ac:spMkLst>
            <pc:docMk/>
            <pc:sldMk cId="3656076707" sldId="755"/>
            <ac:spMk id="56" creationId="{07CBBD29-80E2-4FDD-D527-E046F64E1227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85" v="307"/>
          <ac:spMkLst>
            <pc:docMk/>
            <pc:sldMk cId="3656076707" sldId="755"/>
            <ac:spMk id="57" creationId="{05477C0F-F55F-608A-63A4-E6C6630AFBB3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85" v="308"/>
          <ac:spMkLst>
            <pc:docMk/>
            <pc:sldMk cId="3656076707" sldId="755"/>
            <ac:spMk id="58" creationId="{A786B944-1889-DCF5-0EAE-67963A4717B1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85" v="309"/>
          <ac:spMkLst>
            <pc:docMk/>
            <pc:sldMk cId="3656076707" sldId="755"/>
            <ac:spMk id="59" creationId="{AAB4865A-B6FC-8FF1-D4C4-BA8CAD30890B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85" v="310"/>
          <ac:spMkLst>
            <pc:docMk/>
            <pc:sldMk cId="3656076707" sldId="755"/>
            <ac:spMk id="60" creationId="{B97ED8E6-7FE3-DE78-2630-7305E393F2FA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85" v="311"/>
          <ac:spMkLst>
            <pc:docMk/>
            <pc:sldMk cId="3656076707" sldId="755"/>
            <ac:spMk id="61" creationId="{65BBAE36-8D51-675F-FE5F-A1D7A0D5554A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85" v="312"/>
          <ac:spMkLst>
            <pc:docMk/>
            <pc:sldMk cId="3656076707" sldId="755"/>
            <ac:spMk id="62" creationId="{00AA04F2-D5E8-2AF5-4123-90490958482B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85" v="313"/>
          <ac:spMkLst>
            <pc:docMk/>
            <pc:sldMk cId="3656076707" sldId="755"/>
            <ac:spMk id="63" creationId="{4A4B9312-FA74-EA0C-0E32-B9C20D834939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85" v="314"/>
          <ac:spMkLst>
            <pc:docMk/>
            <pc:sldMk cId="3656076707" sldId="755"/>
            <ac:spMk id="64" creationId="{182411D1-0E02-C272-D487-954E9F3EF270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85" v="315"/>
          <ac:spMkLst>
            <pc:docMk/>
            <pc:sldMk cId="3656076707" sldId="755"/>
            <ac:spMk id="65" creationId="{666532E9-F241-52D5-F6B8-F1058DC6AF26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85" v="316"/>
          <ac:spMkLst>
            <pc:docMk/>
            <pc:sldMk cId="3656076707" sldId="755"/>
            <ac:spMk id="66" creationId="{9F542801-5E10-73DF-0D30-B3846A5D4DC9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85" v="317"/>
          <ac:spMkLst>
            <pc:docMk/>
            <pc:sldMk cId="3656076707" sldId="755"/>
            <ac:spMk id="67" creationId="{7EF8D360-26B0-094A-EECC-6990AADCFB86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85" v="318"/>
          <ac:spMkLst>
            <pc:docMk/>
            <pc:sldMk cId="3656076707" sldId="755"/>
            <ac:spMk id="68" creationId="{52C6E5DB-B3EB-7E17-6288-11868EAF6326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85" v="319"/>
          <ac:spMkLst>
            <pc:docMk/>
            <pc:sldMk cId="3656076707" sldId="755"/>
            <ac:spMk id="69" creationId="{59C9941C-E1CE-EE7F-F283-812DFFA89C9F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85" v="320"/>
          <ac:spMkLst>
            <pc:docMk/>
            <pc:sldMk cId="3656076707" sldId="755"/>
            <ac:spMk id="70" creationId="{F92E5D80-7883-D957-BAA5-30026083C4DF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85" v="321"/>
          <ac:spMkLst>
            <pc:docMk/>
            <pc:sldMk cId="3656076707" sldId="755"/>
            <ac:spMk id="71" creationId="{F18DA122-1C1F-E49B-20CA-30A4C9130D2B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85" v="322"/>
          <ac:spMkLst>
            <pc:docMk/>
            <pc:sldMk cId="3656076707" sldId="755"/>
            <ac:spMk id="72" creationId="{C3A2A404-948C-3305-6522-27FA7BFD0388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85" v="323"/>
          <ac:spMkLst>
            <pc:docMk/>
            <pc:sldMk cId="3656076707" sldId="755"/>
            <ac:spMk id="73" creationId="{E7229B68-CB56-81C0-79E4-908EAAD33EC9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85" v="324"/>
          <ac:spMkLst>
            <pc:docMk/>
            <pc:sldMk cId="3656076707" sldId="755"/>
            <ac:spMk id="74" creationId="{9D54B21F-A445-335D-91EB-E20A5C4F8CB8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85" v="325"/>
          <ac:spMkLst>
            <pc:docMk/>
            <pc:sldMk cId="3656076707" sldId="755"/>
            <ac:spMk id="75" creationId="{DF143542-E21A-A491-A50B-F9AD75A739AD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85" v="326"/>
          <ac:spMkLst>
            <pc:docMk/>
            <pc:sldMk cId="3656076707" sldId="755"/>
            <ac:spMk id="76" creationId="{B12D512B-9FB8-4D9E-2AD5-C883791CFB1A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085" v="327"/>
          <ac:spMkLst>
            <pc:docMk/>
            <pc:sldMk cId="3656076707" sldId="755"/>
            <ac:spMk id="77" creationId="{DC66A4E6-B412-CC81-FDC6-127A6E8F98B1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101" v="328"/>
          <ac:spMkLst>
            <pc:docMk/>
            <pc:sldMk cId="3656076707" sldId="755"/>
            <ac:spMk id="78" creationId="{3D45354D-34BF-013D-7675-049C93A19904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116" v="365"/>
          <ac:spMkLst>
            <pc:docMk/>
            <pc:sldMk cId="3656076707" sldId="755"/>
            <ac:spMk id="98" creationId="{6B782969-4D24-2857-E409-9867123B92C3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476" v="366"/>
          <ac:spMkLst>
            <pc:docMk/>
            <pc:sldMk cId="3656076707" sldId="755"/>
            <ac:spMk id="99" creationId="{75B676EF-DCC2-A585-B66C-757F7CCC365E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116" v="363"/>
          <ac:spMkLst>
            <pc:docMk/>
            <pc:sldMk cId="3656076707" sldId="755"/>
            <ac:spMk id="100" creationId="{1BB901A6-A63F-2169-0305-D35AC03FE91C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116" v="364"/>
          <ac:spMkLst>
            <pc:docMk/>
            <pc:sldMk cId="3656076707" sldId="755"/>
            <ac:spMk id="101" creationId="{9C0A8282-138D-B267-957F-1E25361833C8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116" v="361"/>
          <ac:spMkLst>
            <pc:docMk/>
            <pc:sldMk cId="3656076707" sldId="755"/>
            <ac:spMk id="102" creationId="{B042C046-C816-4EF2-0C53-E5C965B8000F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116" v="362"/>
          <ac:spMkLst>
            <pc:docMk/>
            <pc:sldMk cId="3656076707" sldId="755"/>
            <ac:spMk id="103" creationId="{C697A2D8-DB60-8741-D9ED-AE4928E90A7D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116" v="359"/>
          <ac:spMkLst>
            <pc:docMk/>
            <pc:sldMk cId="3656076707" sldId="755"/>
            <ac:spMk id="104" creationId="{4106D975-401D-F3B0-B942-DBA44A11856F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116" v="360"/>
          <ac:spMkLst>
            <pc:docMk/>
            <pc:sldMk cId="3656076707" sldId="755"/>
            <ac:spMk id="105" creationId="{5E869DDF-16B1-6212-32C8-5F24AF784AA7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101" v="357"/>
          <ac:spMkLst>
            <pc:docMk/>
            <pc:sldMk cId="3656076707" sldId="755"/>
            <ac:spMk id="106" creationId="{4A48AB62-0830-36C0-738A-5D3F0F09CDEF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116" v="358"/>
          <ac:spMkLst>
            <pc:docMk/>
            <pc:sldMk cId="3656076707" sldId="755"/>
            <ac:spMk id="107" creationId="{F6353B01-1467-4779-6FA7-AB6F1D046FA8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101" v="355"/>
          <ac:spMkLst>
            <pc:docMk/>
            <pc:sldMk cId="3656076707" sldId="755"/>
            <ac:spMk id="108" creationId="{9B85F0E5-AFEC-BB97-0768-D55BDF91FA61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101" v="356"/>
          <ac:spMkLst>
            <pc:docMk/>
            <pc:sldMk cId="3656076707" sldId="755"/>
            <ac:spMk id="109" creationId="{BB6791B3-9288-F33E-AB67-1CD03EB5A6A9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101" v="353"/>
          <ac:spMkLst>
            <pc:docMk/>
            <pc:sldMk cId="3656076707" sldId="755"/>
            <ac:spMk id="110" creationId="{D8B96B7C-906B-3A6F-1B8E-24236BB15173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101" v="354"/>
          <ac:spMkLst>
            <pc:docMk/>
            <pc:sldMk cId="3656076707" sldId="755"/>
            <ac:spMk id="111" creationId="{5BA9DAD8-B797-7C60-3E4B-E9C07B0EEC77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101" v="351"/>
          <ac:spMkLst>
            <pc:docMk/>
            <pc:sldMk cId="3656076707" sldId="755"/>
            <ac:spMk id="112" creationId="{EC228729-3241-9D12-D0F5-D4819ECCA557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101" v="352"/>
          <ac:spMkLst>
            <pc:docMk/>
            <pc:sldMk cId="3656076707" sldId="755"/>
            <ac:spMk id="113" creationId="{C83E26D9-9AC8-C7D3-5A8A-453B066C608C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101" v="349"/>
          <ac:spMkLst>
            <pc:docMk/>
            <pc:sldMk cId="3656076707" sldId="755"/>
            <ac:spMk id="114" creationId="{37BC601F-1B4A-CA5A-157C-B610BBC93C22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101" v="350"/>
          <ac:spMkLst>
            <pc:docMk/>
            <pc:sldMk cId="3656076707" sldId="755"/>
            <ac:spMk id="115" creationId="{DD2D4C63-8404-2165-DCFA-D56DBEA6128A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101" v="347"/>
          <ac:spMkLst>
            <pc:docMk/>
            <pc:sldMk cId="3656076707" sldId="755"/>
            <ac:spMk id="116" creationId="{CF4A8C2A-211A-8DA7-1DA0-392B10C67D4F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101" v="348"/>
          <ac:spMkLst>
            <pc:docMk/>
            <pc:sldMk cId="3656076707" sldId="755"/>
            <ac:spMk id="117" creationId="{E28056FF-4E7D-DFED-BEFE-2805FA197C94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101" v="345"/>
          <ac:spMkLst>
            <pc:docMk/>
            <pc:sldMk cId="3656076707" sldId="755"/>
            <ac:spMk id="118" creationId="{3E7AC63B-4112-0EF0-F1FE-EFE2E405FBBA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101" v="346"/>
          <ac:spMkLst>
            <pc:docMk/>
            <pc:sldMk cId="3656076707" sldId="755"/>
            <ac:spMk id="119" creationId="{1A551AFF-A469-D5A1-867B-59EC3735B340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101" v="343"/>
          <ac:spMkLst>
            <pc:docMk/>
            <pc:sldMk cId="3656076707" sldId="755"/>
            <ac:spMk id="120" creationId="{02AF3F42-0E83-6A35-8B96-7F2F0C9AFFEC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101" v="344"/>
          <ac:spMkLst>
            <pc:docMk/>
            <pc:sldMk cId="3656076707" sldId="755"/>
            <ac:spMk id="121" creationId="{0506C6E5-3AE4-3EFF-9FE9-6CACBD3E5420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101" v="341"/>
          <ac:spMkLst>
            <pc:docMk/>
            <pc:sldMk cId="3656076707" sldId="755"/>
            <ac:spMk id="122" creationId="{05CD5B5C-69AB-8748-2028-2113866306E5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101" v="342"/>
          <ac:spMkLst>
            <pc:docMk/>
            <pc:sldMk cId="3656076707" sldId="755"/>
            <ac:spMk id="123" creationId="{487EAA09-DB55-C579-7E6E-269830FC7442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101" v="339"/>
          <ac:spMkLst>
            <pc:docMk/>
            <pc:sldMk cId="3656076707" sldId="755"/>
            <ac:spMk id="124" creationId="{C3FE6A53-EFB8-0334-3AD3-4406FD4D6C57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101" v="340"/>
          <ac:spMkLst>
            <pc:docMk/>
            <pc:sldMk cId="3656076707" sldId="755"/>
            <ac:spMk id="125" creationId="{3F31E01C-F014-61F5-5C8C-066BFC7ED98A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101" v="337"/>
          <ac:spMkLst>
            <pc:docMk/>
            <pc:sldMk cId="3656076707" sldId="755"/>
            <ac:spMk id="126" creationId="{EDF1EB68-F376-82CE-C030-9B4917C1354C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101" v="338"/>
          <ac:spMkLst>
            <pc:docMk/>
            <pc:sldMk cId="3656076707" sldId="755"/>
            <ac:spMk id="127" creationId="{633E9A20-C40C-6534-0831-5D7A22A384DC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101" v="335"/>
          <ac:spMkLst>
            <pc:docMk/>
            <pc:sldMk cId="3656076707" sldId="755"/>
            <ac:spMk id="128" creationId="{2C322282-88CF-AC8F-7A0B-E474830C727F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101" v="336"/>
          <ac:spMkLst>
            <pc:docMk/>
            <pc:sldMk cId="3656076707" sldId="755"/>
            <ac:spMk id="129" creationId="{A89F170D-E7B5-C03D-906A-958C56C6F12E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101" v="333"/>
          <ac:spMkLst>
            <pc:docMk/>
            <pc:sldMk cId="3656076707" sldId="755"/>
            <ac:spMk id="130" creationId="{67664FD7-55FB-2806-E500-8BA94D437B9B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101" v="334"/>
          <ac:spMkLst>
            <pc:docMk/>
            <pc:sldMk cId="3656076707" sldId="755"/>
            <ac:spMk id="131" creationId="{4A7CE875-09E3-8ADD-36B3-7F63FC1AC28F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101" v="331"/>
          <ac:spMkLst>
            <pc:docMk/>
            <pc:sldMk cId="3656076707" sldId="755"/>
            <ac:spMk id="132" creationId="{1397E242-7352-9013-D65F-281459AE8380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101" v="332"/>
          <ac:spMkLst>
            <pc:docMk/>
            <pc:sldMk cId="3656076707" sldId="755"/>
            <ac:spMk id="133" creationId="{7272CFBE-620B-B6AD-AC3B-225E79C86810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101" v="329"/>
          <ac:spMkLst>
            <pc:docMk/>
            <pc:sldMk cId="3656076707" sldId="755"/>
            <ac:spMk id="134" creationId="{100CA680-03C4-9485-8764-B6E167C82A40}"/>
          </ac:spMkLst>
        </pc:spChg>
        <pc:spChg chg="mod">
          <ac:chgData name="Hesketh Angela" userId="S::forbesa@kznhealth.gov.za::49f1f70d-9283-4f33-a7a4-e78ad5099cd7" providerId="AD" clId="Web-{AED08D14-11A2-7107-4768-6D7C8DCFD73E}" dt="2024-02-16T12:50:43.101" v="330"/>
          <ac:spMkLst>
            <pc:docMk/>
            <pc:sldMk cId="3656076707" sldId="755"/>
            <ac:spMk id="135" creationId="{BA7B3DCE-FF7F-1D0F-CE08-74B25E934A29}"/>
          </ac:spMkLst>
        </pc:spChg>
        <pc:grpChg chg="mod">
          <ac:chgData name="Hesketh Angela" userId="S::forbesa@kznhealth.gov.za::49f1f70d-9283-4f33-a7a4-e78ad5099cd7" providerId="AD" clId="Web-{AED08D14-11A2-7107-4768-6D7C8DCFD73E}" dt="2024-02-16T12:49:47.366" v="45" actId="1076"/>
          <ac:grpSpMkLst>
            <pc:docMk/>
            <pc:sldMk cId="3656076707" sldId="755"/>
            <ac:grpSpMk id="2" creationId="{E447807E-0278-7F00-E16D-BDE2AA066F75}"/>
          </ac:grpSpMkLst>
        </pc:grpChg>
        <pc:grpChg chg="mod">
          <ac:chgData name="Hesketh Angela" userId="S::forbesa@kznhealth.gov.za::49f1f70d-9283-4f33-a7a4-e78ad5099cd7" providerId="AD" clId="Web-{AED08D14-11A2-7107-4768-6D7C8DCFD73E}" dt="2024-02-16T12:49:36.819" v="43" actId="1076"/>
          <ac:grpSpMkLst>
            <pc:docMk/>
            <pc:sldMk cId="3656076707" sldId="755"/>
            <ac:grpSpMk id="10" creationId="{8CB2D540-AF59-BC3B-A820-0BFCF80BA52D}"/>
          </ac:grpSpMkLst>
        </pc:grpChg>
        <pc:picChg chg="mod">
          <ac:chgData name="Hesketh Angela" userId="S::forbesa@kznhealth.gov.za::49f1f70d-9283-4f33-a7a4-e78ad5099cd7" providerId="AD" clId="Web-{AED08D14-11A2-7107-4768-6D7C8DCFD73E}" dt="2024-02-16T12:55:12.791" v="417"/>
          <ac:picMkLst>
            <pc:docMk/>
            <pc:sldMk cId="3656076707" sldId="755"/>
            <ac:picMk id="8" creationId="{A2B11CB7-82A8-169B-774D-B3B9B776AFA8}"/>
          </ac:picMkLst>
        </pc:picChg>
      </pc:sldChg>
      <pc:sldChg chg="modSp modTransition">
        <pc:chgData name="Hesketh Angela" userId="S::forbesa@kznhealth.gov.za::49f1f70d-9283-4f33-a7a4-e78ad5099cd7" providerId="AD" clId="Web-{AED08D14-11A2-7107-4768-6D7C8DCFD73E}" dt="2024-02-16T13:32:06.006" v="476"/>
        <pc:sldMkLst>
          <pc:docMk/>
          <pc:sldMk cId="375743064" sldId="806"/>
        </pc:sldMkLst>
        <pc:picChg chg="mod">
          <ac:chgData name="Hesketh Angela" userId="S::forbesa@kznhealth.gov.za::49f1f70d-9283-4f33-a7a4-e78ad5099cd7" providerId="AD" clId="Web-{AED08D14-11A2-7107-4768-6D7C8DCFD73E}" dt="2024-02-16T12:55:41.667" v="424"/>
          <ac:picMkLst>
            <pc:docMk/>
            <pc:sldMk cId="375743064" sldId="806"/>
            <ac:picMk id="13" creationId="{A2B11CB7-82A8-169B-774D-B3B9B776AFA8}"/>
          </ac:picMkLst>
        </pc:picChg>
      </pc:sldChg>
      <pc:sldChg chg="modSp modNotes">
        <pc:chgData name="Hesketh Angela" userId="S::forbesa@kznhealth.gov.za::49f1f70d-9283-4f33-a7a4-e78ad5099cd7" providerId="AD" clId="Web-{AED08D14-11A2-7107-4768-6D7C8DCFD73E}" dt="2024-02-16T12:54:12.447" v="403"/>
        <pc:sldMkLst>
          <pc:docMk/>
          <pc:sldMk cId="2147332694" sldId="837"/>
        </pc:sldMkLst>
        <pc:picChg chg="mod">
          <ac:chgData name="Hesketh Angela" userId="S::forbesa@kznhealth.gov.za::49f1f70d-9283-4f33-a7a4-e78ad5099cd7" providerId="AD" clId="Web-{AED08D14-11A2-7107-4768-6D7C8DCFD73E}" dt="2024-02-16T12:54:12.447" v="403"/>
          <ac:picMkLst>
            <pc:docMk/>
            <pc:sldMk cId="2147332694" sldId="837"/>
            <ac:picMk id="8" creationId="{A2B11CB7-82A8-169B-774D-B3B9B776AFA8}"/>
          </ac:picMkLst>
        </pc:picChg>
      </pc:sldChg>
      <pc:sldChg chg="modSp">
        <pc:chgData name="Hesketh Angela" userId="S::forbesa@kznhealth.gov.za::49f1f70d-9283-4f33-a7a4-e78ad5099cd7" providerId="AD" clId="Web-{AED08D14-11A2-7107-4768-6D7C8DCFD73E}" dt="2024-02-16T12:54:03.369" v="401"/>
        <pc:sldMkLst>
          <pc:docMk/>
          <pc:sldMk cId="4047271903" sldId="838"/>
        </pc:sldMkLst>
        <pc:picChg chg="mod">
          <ac:chgData name="Hesketh Angela" userId="S::forbesa@kznhealth.gov.za::49f1f70d-9283-4f33-a7a4-e78ad5099cd7" providerId="AD" clId="Web-{AED08D14-11A2-7107-4768-6D7C8DCFD73E}" dt="2024-02-16T12:54:03.369" v="401"/>
          <ac:picMkLst>
            <pc:docMk/>
            <pc:sldMk cId="4047271903" sldId="838"/>
            <ac:picMk id="8" creationId="{A2B11CB7-82A8-169B-774D-B3B9B776AFA8}"/>
          </ac:picMkLst>
        </pc:picChg>
      </pc:sldChg>
      <pc:sldChg chg="modSp">
        <pc:chgData name="Hesketh Angela" userId="S::forbesa@kznhealth.gov.za::49f1f70d-9283-4f33-a7a4-e78ad5099cd7" providerId="AD" clId="Web-{AED08D14-11A2-7107-4768-6D7C8DCFD73E}" dt="2024-02-16T12:53:54.759" v="399"/>
        <pc:sldMkLst>
          <pc:docMk/>
          <pc:sldMk cId="1103578477" sldId="839"/>
        </pc:sldMkLst>
        <pc:picChg chg="mod">
          <ac:chgData name="Hesketh Angela" userId="S::forbesa@kznhealth.gov.za::49f1f70d-9283-4f33-a7a4-e78ad5099cd7" providerId="AD" clId="Web-{AED08D14-11A2-7107-4768-6D7C8DCFD73E}" dt="2024-02-16T12:53:54.759" v="399"/>
          <ac:picMkLst>
            <pc:docMk/>
            <pc:sldMk cId="1103578477" sldId="839"/>
            <ac:picMk id="8" creationId="{A2B11CB7-82A8-169B-774D-B3B9B776AFA8}"/>
          </ac:picMkLst>
        </pc:picChg>
      </pc:sldChg>
      <pc:sldChg chg="modSp">
        <pc:chgData name="Hesketh Angela" userId="S::forbesa@kznhealth.gov.za::49f1f70d-9283-4f33-a7a4-e78ad5099cd7" providerId="AD" clId="Web-{AED08D14-11A2-7107-4768-6D7C8DCFD73E}" dt="2024-02-16T12:53:49.822" v="398"/>
        <pc:sldMkLst>
          <pc:docMk/>
          <pc:sldMk cId="3086973452" sldId="840"/>
        </pc:sldMkLst>
        <pc:picChg chg="mod">
          <ac:chgData name="Hesketh Angela" userId="S::forbesa@kznhealth.gov.za::49f1f70d-9283-4f33-a7a4-e78ad5099cd7" providerId="AD" clId="Web-{AED08D14-11A2-7107-4768-6D7C8DCFD73E}" dt="2024-02-16T12:53:49.822" v="398"/>
          <ac:picMkLst>
            <pc:docMk/>
            <pc:sldMk cId="3086973452" sldId="840"/>
            <ac:picMk id="8" creationId="{A2B11CB7-82A8-169B-774D-B3B9B776AFA8}"/>
          </ac:picMkLst>
        </pc:picChg>
      </pc:sldChg>
      <pc:sldChg chg="modSp">
        <pc:chgData name="Hesketh Angela" userId="S::forbesa@kznhealth.gov.za::49f1f70d-9283-4f33-a7a4-e78ad5099cd7" providerId="AD" clId="Web-{AED08D14-11A2-7107-4768-6D7C8DCFD73E}" dt="2024-02-16T12:53:45.884" v="397"/>
        <pc:sldMkLst>
          <pc:docMk/>
          <pc:sldMk cId="968371142" sldId="841"/>
        </pc:sldMkLst>
        <pc:picChg chg="mod">
          <ac:chgData name="Hesketh Angela" userId="S::forbesa@kznhealth.gov.za::49f1f70d-9283-4f33-a7a4-e78ad5099cd7" providerId="AD" clId="Web-{AED08D14-11A2-7107-4768-6D7C8DCFD73E}" dt="2024-02-16T12:53:45.884" v="397"/>
          <ac:picMkLst>
            <pc:docMk/>
            <pc:sldMk cId="968371142" sldId="841"/>
            <ac:picMk id="8" creationId="{A2B11CB7-82A8-169B-774D-B3B9B776AFA8}"/>
          </ac:picMkLst>
        </pc:picChg>
      </pc:sldChg>
      <pc:sldChg chg="modSp">
        <pc:chgData name="Hesketh Angela" userId="S::forbesa@kznhealth.gov.za::49f1f70d-9283-4f33-a7a4-e78ad5099cd7" providerId="AD" clId="Web-{AED08D14-11A2-7107-4768-6D7C8DCFD73E}" dt="2024-02-16T12:53:39.525" v="396"/>
        <pc:sldMkLst>
          <pc:docMk/>
          <pc:sldMk cId="276020098" sldId="842"/>
        </pc:sldMkLst>
        <pc:picChg chg="mod">
          <ac:chgData name="Hesketh Angela" userId="S::forbesa@kznhealth.gov.za::49f1f70d-9283-4f33-a7a4-e78ad5099cd7" providerId="AD" clId="Web-{AED08D14-11A2-7107-4768-6D7C8DCFD73E}" dt="2024-02-16T12:53:39.525" v="396"/>
          <ac:picMkLst>
            <pc:docMk/>
            <pc:sldMk cId="276020098" sldId="842"/>
            <ac:picMk id="8" creationId="{A2B11CB7-82A8-169B-774D-B3B9B776AFA8}"/>
          </ac:picMkLst>
        </pc:picChg>
      </pc:sldChg>
      <pc:sldChg chg="modSp">
        <pc:chgData name="Hesketh Angela" userId="S::forbesa@kznhealth.gov.za::49f1f70d-9283-4f33-a7a4-e78ad5099cd7" providerId="AD" clId="Web-{AED08D14-11A2-7107-4768-6D7C8DCFD73E}" dt="2024-02-16T12:53:34.853" v="395"/>
        <pc:sldMkLst>
          <pc:docMk/>
          <pc:sldMk cId="4207577589" sldId="844"/>
        </pc:sldMkLst>
        <pc:picChg chg="mod">
          <ac:chgData name="Hesketh Angela" userId="S::forbesa@kznhealth.gov.za::49f1f70d-9283-4f33-a7a4-e78ad5099cd7" providerId="AD" clId="Web-{AED08D14-11A2-7107-4768-6D7C8DCFD73E}" dt="2024-02-16T12:53:34.853" v="395"/>
          <ac:picMkLst>
            <pc:docMk/>
            <pc:sldMk cId="4207577589" sldId="844"/>
            <ac:picMk id="8" creationId="{A2B11CB7-82A8-169B-774D-B3B9B776AFA8}"/>
          </ac:picMkLst>
        </pc:picChg>
      </pc:sldChg>
      <pc:sldChg chg="modSp">
        <pc:chgData name="Hesketh Angela" userId="S::forbesa@kznhealth.gov.za::49f1f70d-9283-4f33-a7a4-e78ad5099cd7" providerId="AD" clId="Web-{AED08D14-11A2-7107-4768-6D7C8DCFD73E}" dt="2024-02-16T12:53:29.915" v="394"/>
        <pc:sldMkLst>
          <pc:docMk/>
          <pc:sldMk cId="4183451741" sldId="845"/>
        </pc:sldMkLst>
        <pc:picChg chg="mod">
          <ac:chgData name="Hesketh Angela" userId="S::forbesa@kznhealth.gov.za::49f1f70d-9283-4f33-a7a4-e78ad5099cd7" providerId="AD" clId="Web-{AED08D14-11A2-7107-4768-6D7C8DCFD73E}" dt="2024-02-16T12:53:29.915" v="394"/>
          <ac:picMkLst>
            <pc:docMk/>
            <pc:sldMk cId="4183451741" sldId="845"/>
            <ac:picMk id="8" creationId="{A2B11CB7-82A8-169B-774D-B3B9B776AFA8}"/>
          </ac:picMkLst>
        </pc:picChg>
      </pc:sldChg>
      <pc:sldChg chg="modSp">
        <pc:chgData name="Hesketh Angela" userId="S::forbesa@kznhealth.gov.za::49f1f70d-9283-4f33-a7a4-e78ad5099cd7" providerId="AD" clId="Web-{AED08D14-11A2-7107-4768-6D7C8DCFD73E}" dt="2024-02-16T12:54:07.306" v="402"/>
        <pc:sldMkLst>
          <pc:docMk/>
          <pc:sldMk cId="1452493216" sldId="847"/>
        </pc:sldMkLst>
        <pc:picChg chg="mod">
          <ac:chgData name="Hesketh Angela" userId="S::forbesa@kznhealth.gov.za::49f1f70d-9283-4f33-a7a4-e78ad5099cd7" providerId="AD" clId="Web-{AED08D14-11A2-7107-4768-6D7C8DCFD73E}" dt="2024-02-16T12:54:07.306" v="402"/>
          <ac:picMkLst>
            <pc:docMk/>
            <pc:sldMk cId="1452493216" sldId="847"/>
            <ac:picMk id="9" creationId="{A2B11CB7-82A8-169B-774D-B3B9B776AFA8}"/>
          </ac:picMkLst>
        </pc:picChg>
      </pc:sldChg>
      <pc:sldChg chg="modSp">
        <pc:chgData name="Hesketh Angela" userId="S::forbesa@kznhealth.gov.za::49f1f70d-9283-4f33-a7a4-e78ad5099cd7" providerId="AD" clId="Web-{AED08D14-11A2-7107-4768-6D7C8DCFD73E}" dt="2024-02-16T12:53:59.119" v="400"/>
        <pc:sldMkLst>
          <pc:docMk/>
          <pc:sldMk cId="4151973999" sldId="848"/>
        </pc:sldMkLst>
        <pc:picChg chg="mod">
          <ac:chgData name="Hesketh Angela" userId="S::forbesa@kznhealth.gov.za::49f1f70d-9283-4f33-a7a4-e78ad5099cd7" providerId="AD" clId="Web-{AED08D14-11A2-7107-4768-6D7C8DCFD73E}" dt="2024-02-16T12:53:59.119" v="400"/>
          <ac:picMkLst>
            <pc:docMk/>
            <pc:sldMk cId="4151973999" sldId="848"/>
            <ac:picMk id="9" creationId="{A2B11CB7-82A8-169B-774D-B3B9B776AFA8}"/>
          </ac:picMkLst>
        </pc:picChg>
      </pc:sldChg>
      <pc:sldChg chg="modSp">
        <pc:chgData name="Hesketh Angela" userId="S::forbesa@kznhealth.gov.za::49f1f70d-9283-4f33-a7a4-e78ad5099cd7" providerId="AD" clId="Web-{AED08D14-11A2-7107-4768-6D7C8DCFD73E}" dt="2024-02-16T12:53:19.227" v="393"/>
        <pc:sldMkLst>
          <pc:docMk/>
          <pc:sldMk cId="3973088160" sldId="849"/>
        </pc:sldMkLst>
        <pc:picChg chg="mod">
          <ac:chgData name="Hesketh Angela" userId="S::forbesa@kznhealth.gov.za::49f1f70d-9283-4f33-a7a4-e78ad5099cd7" providerId="AD" clId="Web-{AED08D14-11A2-7107-4768-6D7C8DCFD73E}" dt="2024-02-16T12:53:19.227" v="393"/>
          <ac:picMkLst>
            <pc:docMk/>
            <pc:sldMk cId="3973088160" sldId="849"/>
            <ac:picMk id="8" creationId="{A2B11CB7-82A8-169B-774D-B3B9B776AFA8}"/>
          </ac:picMkLst>
        </pc:picChg>
      </pc:sldChg>
      <pc:sldChg chg="modSp">
        <pc:chgData name="Hesketh Angela" userId="S::forbesa@kznhealth.gov.za::49f1f70d-9283-4f33-a7a4-e78ad5099cd7" providerId="AD" clId="Web-{AED08D14-11A2-7107-4768-6D7C8DCFD73E}" dt="2024-02-16T12:53:10.540" v="392"/>
        <pc:sldMkLst>
          <pc:docMk/>
          <pc:sldMk cId="2532695945" sldId="850"/>
        </pc:sldMkLst>
        <pc:picChg chg="mod">
          <ac:chgData name="Hesketh Angela" userId="S::forbesa@kznhealth.gov.za::49f1f70d-9283-4f33-a7a4-e78ad5099cd7" providerId="AD" clId="Web-{AED08D14-11A2-7107-4768-6D7C8DCFD73E}" dt="2024-02-16T12:53:10.540" v="392"/>
          <ac:picMkLst>
            <pc:docMk/>
            <pc:sldMk cId="2532695945" sldId="850"/>
            <ac:picMk id="8" creationId="{A2B11CB7-82A8-169B-774D-B3B9B776AFA8}"/>
          </ac:picMkLst>
        </pc:picChg>
      </pc:sldChg>
      <pc:sldChg chg="modSp modNotes">
        <pc:chgData name="Hesketh Angela" userId="S::forbesa@kznhealth.gov.za::49f1f70d-9283-4f33-a7a4-e78ad5099cd7" providerId="AD" clId="Web-{AED08D14-11A2-7107-4768-6D7C8DCFD73E}" dt="2024-02-16T12:53:03.196" v="391"/>
        <pc:sldMkLst>
          <pc:docMk/>
          <pc:sldMk cId="3268348150" sldId="851"/>
        </pc:sldMkLst>
        <pc:picChg chg="mod">
          <ac:chgData name="Hesketh Angela" userId="S::forbesa@kznhealth.gov.za::49f1f70d-9283-4f33-a7a4-e78ad5099cd7" providerId="AD" clId="Web-{AED08D14-11A2-7107-4768-6D7C8DCFD73E}" dt="2024-02-16T12:53:03.196" v="391"/>
          <ac:picMkLst>
            <pc:docMk/>
            <pc:sldMk cId="3268348150" sldId="851"/>
            <ac:picMk id="8" creationId="{A2B11CB7-82A8-169B-774D-B3B9B776AFA8}"/>
          </ac:picMkLst>
        </pc:picChg>
      </pc:sldChg>
      <pc:sldChg chg="modSp modNotes">
        <pc:chgData name="Hesketh Angela" userId="S::forbesa@kznhealth.gov.za::49f1f70d-9283-4f33-a7a4-e78ad5099cd7" providerId="AD" clId="Web-{AED08D14-11A2-7107-4768-6D7C8DCFD73E}" dt="2024-02-16T12:56:15.948" v="433"/>
        <pc:sldMkLst>
          <pc:docMk/>
          <pc:sldMk cId="3894306780" sldId="852"/>
        </pc:sldMkLst>
        <pc:picChg chg="mod">
          <ac:chgData name="Hesketh Angela" userId="S::forbesa@kznhealth.gov.za::49f1f70d-9283-4f33-a7a4-e78ad5099cd7" providerId="AD" clId="Web-{AED08D14-11A2-7107-4768-6D7C8DCFD73E}" dt="2024-02-16T12:56:15.948" v="433"/>
          <ac:picMkLst>
            <pc:docMk/>
            <pc:sldMk cId="3894306780" sldId="852"/>
            <ac:picMk id="11" creationId="{A2B11CB7-82A8-169B-774D-B3B9B776AFA8}"/>
          </ac:picMkLst>
        </pc:picChg>
      </pc:sldChg>
      <pc:sldChg chg="modSp modNotes">
        <pc:chgData name="Hesketh Angela" userId="S::forbesa@kznhealth.gov.za::49f1f70d-9283-4f33-a7a4-e78ad5099cd7" providerId="AD" clId="Web-{AED08D14-11A2-7107-4768-6D7C8DCFD73E}" dt="2024-02-16T12:58:38.403" v="449"/>
        <pc:sldMkLst>
          <pc:docMk/>
          <pc:sldMk cId="4091186484" sldId="853"/>
        </pc:sldMkLst>
        <pc:graphicFrameChg chg="mod modGraphic">
          <ac:chgData name="Hesketh Angela" userId="S::forbesa@kznhealth.gov.za::49f1f70d-9283-4f33-a7a4-e78ad5099cd7" providerId="AD" clId="Web-{AED08D14-11A2-7107-4768-6D7C8DCFD73E}" dt="2024-02-16T12:58:38.403" v="449"/>
          <ac:graphicFrameMkLst>
            <pc:docMk/>
            <pc:sldMk cId="4091186484" sldId="853"/>
            <ac:graphicFrameMk id="7" creationId="{04EC1DC4-61EF-E6D7-F3A7-46D56AC04665}"/>
          </ac:graphicFrameMkLst>
        </pc:graphicFrameChg>
        <pc:picChg chg="mod">
          <ac:chgData name="Hesketh Angela" userId="S::forbesa@kznhealth.gov.za::49f1f70d-9283-4f33-a7a4-e78ad5099cd7" providerId="AD" clId="Web-{AED08D14-11A2-7107-4768-6D7C8DCFD73E}" dt="2024-02-16T12:57:59.465" v="447"/>
          <ac:picMkLst>
            <pc:docMk/>
            <pc:sldMk cId="4091186484" sldId="853"/>
            <ac:picMk id="11" creationId="{A2B11CB7-82A8-169B-774D-B3B9B776AFA8}"/>
          </ac:picMkLst>
        </pc:picChg>
      </pc:sldChg>
      <pc:sldChg chg="modNotes">
        <pc:chgData name="Hesketh Angela" userId="S::forbesa@kznhealth.gov.za::49f1f70d-9283-4f33-a7a4-e78ad5099cd7" providerId="AD" clId="Web-{AED08D14-11A2-7107-4768-6D7C8DCFD73E}" dt="2024-02-16T12:47:29.333" v="5"/>
        <pc:sldMkLst>
          <pc:docMk/>
          <pc:sldMk cId="479176676" sldId="854"/>
        </pc:sldMkLst>
      </pc:sldChg>
      <pc:sldChg chg="modSp">
        <pc:chgData name="Hesketh Angela" userId="S::forbesa@kznhealth.gov.za::49f1f70d-9283-4f33-a7a4-e78ad5099cd7" providerId="AD" clId="Web-{AED08D14-11A2-7107-4768-6D7C8DCFD73E}" dt="2024-02-16T12:56:02.011" v="429"/>
        <pc:sldMkLst>
          <pc:docMk/>
          <pc:sldMk cId="573305597" sldId="856"/>
        </pc:sldMkLst>
        <pc:picChg chg="mod">
          <ac:chgData name="Hesketh Angela" userId="S::forbesa@kznhealth.gov.za::49f1f70d-9283-4f33-a7a4-e78ad5099cd7" providerId="AD" clId="Web-{AED08D14-11A2-7107-4768-6D7C8DCFD73E}" dt="2024-02-16T12:56:02.011" v="429"/>
          <ac:picMkLst>
            <pc:docMk/>
            <pc:sldMk cId="573305597" sldId="856"/>
            <ac:picMk id="11" creationId="{A2B11CB7-82A8-169B-774D-B3B9B776AFA8}"/>
          </ac:picMkLst>
        </pc:picChg>
      </pc:sldChg>
      <pc:sldChg chg="modSp">
        <pc:chgData name="Hesketh Angela" userId="S::forbesa@kznhealth.gov.za::49f1f70d-9283-4f33-a7a4-e78ad5099cd7" providerId="AD" clId="Web-{AED08D14-11A2-7107-4768-6D7C8DCFD73E}" dt="2024-02-16T12:56:10.214" v="431"/>
        <pc:sldMkLst>
          <pc:docMk/>
          <pc:sldMk cId="293797522" sldId="858"/>
        </pc:sldMkLst>
        <pc:picChg chg="mod">
          <ac:chgData name="Hesketh Angela" userId="S::forbesa@kznhealth.gov.za::49f1f70d-9283-4f33-a7a4-e78ad5099cd7" providerId="AD" clId="Web-{AED08D14-11A2-7107-4768-6D7C8DCFD73E}" dt="2024-02-16T12:56:10.214" v="431"/>
          <ac:picMkLst>
            <pc:docMk/>
            <pc:sldMk cId="293797522" sldId="858"/>
            <ac:picMk id="11" creationId="{A2B11CB7-82A8-169B-774D-B3B9B776AFA8}"/>
          </ac:picMkLst>
        </pc:picChg>
      </pc:sldChg>
      <pc:sldChg chg="modSp">
        <pc:chgData name="Hesketh Angela" userId="S::forbesa@kznhealth.gov.za::49f1f70d-9283-4f33-a7a4-e78ad5099cd7" providerId="AD" clId="Web-{AED08D14-11A2-7107-4768-6D7C8DCFD73E}" dt="2024-02-16T12:56:05.995" v="430"/>
        <pc:sldMkLst>
          <pc:docMk/>
          <pc:sldMk cId="195584827" sldId="859"/>
        </pc:sldMkLst>
        <pc:picChg chg="mod">
          <ac:chgData name="Hesketh Angela" userId="S::forbesa@kznhealth.gov.za::49f1f70d-9283-4f33-a7a4-e78ad5099cd7" providerId="AD" clId="Web-{AED08D14-11A2-7107-4768-6D7C8DCFD73E}" dt="2024-02-16T12:56:05.995" v="430"/>
          <ac:picMkLst>
            <pc:docMk/>
            <pc:sldMk cId="195584827" sldId="859"/>
            <ac:picMk id="11" creationId="{A2B11CB7-82A8-169B-774D-B3B9B776AFA8}"/>
          </ac:picMkLst>
        </pc:picChg>
      </pc:sldChg>
      <pc:sldChg chg="delSp modSp">
        <pc:chgData name="Hesketh Angela" userId="S::forbesa@kznhealth.gov.za::49f1f70d-9283-4f33-a7a4-e78ad5099cd7" providerId="AD" clId="Web-{AED08D14-11A2-7107-4768-6D7C8DCFD73E}" dt="2024-02-16T13:33:13.929" v="478"/>
        <pc:sldMkLst>
          <pc:docMk/>
          <pc:sldMk cId="785131999" sldId="860"/>
        </pc:sldMkLst>
        <pc:picChg chg="del">
          <ac:chgData name="Hesketh Angela" userId="S::forbesa@kznhealth.gov.za::49f1f70d-9283-4f33-a7a4-e78ad5099cd7" providerId="AD" clId="Web-{AED08D14-11A2-7107-4768-6D7C8DCFD73E}" dt="2024-02-16T13:33:13.929" v="478"/>
          <ac:picMkLst>
            <pc:docMk/>
            <pc:sldMk cId="785131999" sldId="860"/>
            <ac:picMk id="3" creationId="{00000000-0000-0000-0000-000000000000}"/>
          </ac:picMkLst>
        </pc:picChg>
        <pc:picChg chg="mod">
          <ac:chgData name="Hesketh Angela" userId="S::forbesa@kznhealth.gov.za::49f1f70d-9283-4f33-a7a4-e78ad5099cd7" providerId="AD" clId="Web-{AED08D14-11A2-7107-4768-6D7C8DCFD73E}" dt="2024-02-16T12:55:36.917" v="423"/>
          <ac:picMkLst>
            <pc:docMk/>
            <pc:sldMk cId="785131999" sldId="860"/>
            <ac:picMk id="11" creationId="{A2B11CB7-82A8-169B-774D-B3B9B776AFA8}"/>
          </ac:picMkLst>
        </pc:picChg>
      </pc:sldChg>
      <pc:sldChg chg="modSp">
        <pc:chgData name="Hesketh Angela" userId="S::forbesa@kznhealth.gov.za::49f1f70d-9283-4f33-a7a4-e78ad5099cd7" providerId="AD" clId="Web-{AED08D14-11A2-7107-4768-6D7C8DCFD73E}" dt="2024-02-16T12:56:22.308" v="435"/>
        <pc:sldMkLst>
          <pc:docMk/>
          <pc:sldMk cId="2342383637" sldId="882"/>
        </pc:sldMkLst>
        <pc:picChg chg="mod">
          <ac:chgData name="Hesketh Angela" userId="S::forbesa@kznhealth.gov.za::49f1f70d-9283-4f33-a7a4-e78ad5099cd7" providerId="AD" clId="Web-{AED08D14-11A2-7107-4768-6D7C8DCFD73E}" dt="2024-02-16T12:56:22.308" v="435"/>
          <ac:picMkLst>
            <pc:docMk/>
            <pc:sldMk cId="2342383637" sldId="882"/>
            <ac:picMk id="8" creationId="{A2B11CB7-82A8-169B-774D-B3B9B776AFA8}"/>
          </ac:picMkLst>
        </pc:picChg>
      </pc:sldChg>
      <pc:sldChg chg="modSp ord modTransition">
        <pc:chgData name="Hesketh Angela" userId="S::forbesa@kznhealth.gov.za::49f1f70d-9283-4f33-a7a4-e78ad5099cd7" providerId="AD" clId="Web-{AED08D14-11A2-7107-4768-6D7C8DCFD73E}" dt="2024-02-16T13:32:08.678" v="477"/>
        <pc:sldMkLst>
          <pc:docMk/>
          <pc:sldMk cId="738776501" sldId="884"/>
        </pc:sldMkLst>
        <pc:spChg chg="mod">
          <ac:chgData name="Hesketh Angela" userId="S::forbesa@kznhealth.gov.za::49f1f70d-9283-4f33-a7a4-e78ad5099cd7" providerId="AD" clId="Web-{AED08D14-11A2-7107-4768-6D7C8DCFD73E}" dt="2024-02-16T13:17:39.855" v="462" actId="1076"/>
          <ac:spMkLst>
            <pc:docMk/>
            <pc:sldMk cId="738776501" sldId="884"/>
            <ac:spMk id="3" creationId="{93B39DFD-C5AC-D3ED-EF70-EEA72CDD6312}"/>
          </ac:spMkLst>
        </pc:spChg>
        <pc:spChg chg="mod">
          <ac:chgData name="Hesketh Angela" userId="S::forbesa@kznhealth.gov.za::49f1f70d-9283-4f33-a7a4-e78ad5099cd7" providerId="AD" clId="Web-{AED08D14-11A2-7107-4768-6D7C8DCFD73E}" dt="2024-02-16T13:20:12.169" v="463" actId="1076"/>
          <ac:spMkLst>
            <pc:docMk/>
            <pc:sldMk cId="738776501" sldId="884"/>
            <ac:spMk id="4" creationId="{5853F1DF-6473-AC89-9F78-B46F98944E33}"/>
          </ac:spMkLst>
        </pc:spChg>
        <pc:picChg chg="mod">
          <ac:chgData name="Hesketh Angela" userId="S::forbesa@kznhealth.gov.za::49f1f70d-9283-4f33-a7a4-e78ad5099cd7" providerId="AD" clId="Web-{AED08D14-11A2-7107-4768-6D7C8DCFD73E}" dt="2024-02-16T12:55:45.151" v="425"/>
          <ac:picMkLst>
            <pc:docMk/>
            <pc:sldMk cId="738776501" sldId="884"/>
            <ac:picMk id="13" creationId="{A2B11CB7-82A8-169B-774D-B3B9B776AFA8}"/>
          </ac:picMkLst>
        </pc:picChg>
      </pc:sldChg>
      <pc:sldChg chg="modSp">
        <pc:chgData name="Hesketh Angela" userId="S::forbesa@kznhealth.gov.za::49f1f70d-9283-4f33-a7a4-e78ad5099cd7" providerId="AD" clId="Web-{AED08D14-11A2-7107-4768-6D7C8DCFD73E}" dt="2024-02-16T12:55:08.963" v="416"/>
        <pc:sldMkLst>
          <pc:docMk/>
          <pc:sldMk cId="1895736876" sldId="885"/>
        </pc:sldMkLst>
        <pc:picChg chg="mod">
          <ac:chgData name="Hesketh Angela" userId="S::forbesa@kznhealth.gov.za::49f1f70d-9283-4f33-a7a4-e78ad5099cd7" providerId="AD" clId="Web-{AED08D14-11A2-7107-4768-6D7C8DCFD73E}" dt="2024-02-16T12:55:08.963" v="416"/>
          <ac:picMkLst>
            <pc:docMk/>
            <pc:sldMk cId="1895736876" sldId="885"/>
            <ac:picMk id="8" creationId="{A2B11CB7-82A8-169B-774D-B3B9B776AFA8}"/>
          </ac:picMkLst>
        </pc:picChg>
      </pc:sldChg>
      <pc:sldChg chg="modSp modNotes">
        <pc:chgData name="Hesketh Angela" userId="S::forbesa@kznhealth.gov.za::49f1f70d-9283-4f33-a7a4-e78ad5099cd7" providerId="AD" clId="Web-{AED08D14-11A2-7107-4768-6D7C8DCFD73E}" dt="2024-02-16T12:52:55.649" v="390"/>
        <pc:sldMkLst>
          <pc:docMk/>
          <pc:sldMk cId="3423099504" sldId="887"/>
        </pc:sldMkLst>
        <pc:picChg chg="mod">
          <ac:chgData name="Hesketh Angela" userId="S::forbesa@kznhealth.gov.za::49f1f70d-9283-4f33-a7a4-e78ad5099cd7" providerId="AD" clId="Web-{AED08D14-11A2-7107-4768-6D7C8DCFD73E}" dt="2024-02-16T12:52:55.649" v="390"/>
          <ac:picMkLst>
            <pc:docMk/>
            <pc:sldMk cId="3423099504" sldId="887"/>
            <ac:picMk id="8" creationId="{A2B11CB7-82A8-169B-774D-B3B9B776AFA8}"/>
          </ac:picMkLst>
        </pc:picChg>
      </pc:sldChg>
      <pc:sldChg chg="modSp modNotes">
        <pc:chgData name="Hesketh Angela" userId="S::forbesa@kznhealth.gov.za::49f1f70d-9283-4f33-a7a4-e78ad5099cd7" providerId="AD" clId="Web-{AED08D14-11A2-7107-4768-6D7C8DCFD73E}" dt="2024-02-16T12:54:41.853" v="409"/>
        <pc:sldMkLst>
          <pc:docMk/>
          <pc:sldMk cId="2644398201" sldId="938"/>
        </pc:sldMkLst>
        <pc:picChg chg="mod">
          <ac:chgData name="Hesketh Angela" userId="S::forbesa@kznhealth.gov.za::49f1f70d-9283-4f33-a7a4-e78ad5099cd7" providerId="AD" clId="Web-{AED08D14-11A2-7107-4768-6D7C8DCFD73E}" dt="2024-02-16T12:54:41.853" v="409"/>
          <ac:picMkLst>
            <pc:docMk/>
            <pc:sldMk cId="2644398201" sldId="938"/>
            <ac:picMk id="11" creationId="{A2B11CB7-82A8-169B-774D-B3B9B776AFA8}"/>
          </ac:picMkLst>
        </pc:picChg>
      </pc:sldChg>
      <pc:sldChg chg="modSp">
        <pc:chgData name="Hesketh Angela" userId="S::forbesa@kznhealth.gov.za::49f1f70d-9283-4f33-a7a4-e78ad5099cd7" providerId="AD" clId="Web-{AED08D14-11A2-7107-4768-6D7C8DCFD73E}" dt="2024-02-16T12:54:37.572" v="408"/>
        <pc:sldMkLst>
          <pc:docMk/>
          <pc:sldMk cId="1305761695" sldId="939"/>
        </pc:sldMkLst>
        <pc:picChg chg="mod">
          <ac:chgData name="Hesketh Angela" userId="S::forbesa@kznhealth.gov.za::49f1f70d-9283-4f33-a7a4-e78ad5099cd7" providerId="AD" clId="Web-{AED08D14-11A2-7107-4768-6D7C8DCFD73E}" dt="2024-02-16T12:54:37.572" v="408"/>
          <ac:picMkLst>
            <pc:docMk/>
            <pc:sldMk cId="1305761695" sldId="939"/>
            <ac:picMk id="11" creationId="{A2B11CB7-82A8-169B-774D-B3B9B776AFA8}"/>
          </ac:picMkLst>
        </pc:picChg>
      </pc:sldChg>
      <pc:sldChg chg="modSp">
        <pc:chgData name="Hesketh Angela" userId="S::forbesa@kznhealth.gov.za::49f1f70d-9283-4f33-a7a4-e78ad5099cd7" providerId="AD" clId="Web-{AED08D14-11A2-7107-4768-6D7C8DCFD73E}" dt="2024-02-16T12:54:30.275" v="407"/>
        <pc:sldMkLst>
          <pc:docMk/>
          <pc:sldMk cId="4094584708" sldId="940"/>
        </pc:sldMkLst>
        <pc:picChg chg="mod">
          <ac:chgData name="Hesketh Angela" userId="S::forbesa@kznhealth.gov.za::49f1f70d-9283-4f33-a7a4-e78ad5099cd7" providerId="AD" clId="Web-{AED08D14-11A2-7107-4768-6D7C8DCFD73E}" dt="2024-02-16T12:54:30.275" v="407"/>
          <ac:picMkLst>
            <pc:docMk/>
            <pc:sldMk cId="4094584708" sldId="940"/>
            <ac:picMk id="11" creationId="{A2B11CB7-82A8-169B-774D-B3B9B776AFA8}"/>
          </ac:picMkLst>
        </pc:picChg>
      </pc:sldChg>
      <pc:sldChg chg="modSp">
        <pc:chgData name="Hesketh Angela" userId="S::forbesa@kznhealth.gov.za::49f1f70d-9283-4f33-a7a4-e78ad5099cd7" providerId="AD" clId="Web-{AED08D14-11A2-7107-4768-6D7C8DCFD73E}" dt="2024-02-16T12:54:24.088" v="406"/>
        <pc:sldMkLst>
          <pc:docMk/>
          <pc:sldMk cId="1886968162" sldId="941"/>
        </pc:sldMkLst>
        <pc:picChg chg="mod">
          <ac:chgData name="Hesketh Angela" userId="S::forbesa@kznhealth.gov.za::49f1f70d-9283-4f33-a7a4-e78ad5099cd7" providerId="AD" clId="Web-{AED08D14-11A2-7107-4768-6D7C8DCFD73E}" dt="2024-02-16T12:54:24.088" v="406"/>
          <ac:picMkLst>
            <pc:docMk/>
            <pc:sldMk cId="1886968162" sldId="941"/>
            <ac:picMk id="11" creationId="{A2B11CB7-82A8-169B-774D-B3B9B776AFA8}"/>
          </ac:picMkLst>
        </pc:picChg>
      </pc:sldChg>
      <pc:sldChg chg="modSp">
        <pc:chgData name="Hesketh Angela" userId="S::forbesa@kznhealth.gov.za::49f1f70d-9283-4f33-a7a4-e78ad5099cd7" providerId="AD" clId="Web-{AED08D14-11A2-7107-4768-6D7C8DCFD73E}" dt="2024-02-16T12:54:20.353" v="405"/>
        <pc:sldMkLst>
          <pc:docMk/>
          <pc:sldMk cId="3279869139" sldId="942"/>
        </pc:sldMkLst>
        <pc:picChg chg="mod">
          <ac:chgData name="Hesketh Angela" userId="S::forbesa@kznhealth.gov.za::49f1f70d-9283-4f33-a7a4-e78ad5099cd7" providerId="AD" clId="Web-{AED08D14-11A2-7107-4768-6D7C8DCFD73E}" dt="2024-02-16T12:54:20.353" v="405"/>
          <ac:picMkLst>
            <pc:docMk/>
            <pc:sldMk cId="3279869139" sldId="942"/>
            <ac:picMk id="6" creationId="{A2B11CB7-82A8-169B-774D-B3B9B776AFA8}"/>
          </ac:picMkLst>
        </pc:picChg>
      </pc:sldChg>
      <pc:sldChg chg="modSp modNotes">
        <pc:chgData name="Hesketh Angela" userId="S::forbesa@kznhealth.gov.za::49f1f70d-9283-4f33-a7a4-e78ad5099cd7" providerId="AD" clId="Web-{AED08D14-11A2-7107-4768-6D7C8DCFD73E}" dt="2024-02-16T12:54:16.494" v="404"/>
        <pc:sldMkLst>
          <pc:docMk/>
          <pc:sldMk cId="1327845099" sldId="943"/>
        </pc:sldMkLst>
        <pc:picChg chg="mod">
          <ac:chgData name="Hesketh Angela" userId="S::forbesa@kznhealth.gov.za::49f1f70d-9283-4f33-a7a4-e78ad5099cd7" providerId="AD" clId="Web-{AED08D14-11A2-7107-4768-6D7C8DCFD73E}" dt="2024-02-16T12:54:16.494" v="404"/>
          <ac:picMkLst>
            <pc:docMk/>
            <pc:sldMk cId="1327845099" sldId="943"/>
            <ac:picMk id="11" creationId="{A2B11CB7-82A8-169B-774D-B3B9B776AFA8}"/>
          </ac:picMkLst>
        </pc:picChg>
      </pc:sldChg>
      <pc:sldChg chg="modSp">
        <pc:chgData name="Hesketh Angela" userId="S::forbesa@kznhealth.gov.za::49f1f70d-9283-4f33-a7a4-e78ad5099cd7" providerId="AD" clId="Web-{AED08D14-11A2-7107-4768-6D7C8DCFD73E}" dt="2024-02-16T12:56:37.292" v="439"/>
        <pc:sldMkLst>
          <pc:docMk/>
          <pc:sldMk cId="3094859307" sldId="949"/>
        </pc:sldMkLst>
        <pc:picChg chg="mod">
          <ac:chgData name="Hesketh Angela" userId="S::forbesa@kznhealth.gov.za::49f1f70d-9283-4f33-a7a4-e78ad5099cd7" providerId="AD" clId="Web-{AED08D14-11A2-7107-4768-6D7C8DCFD73E}" dt="2024-02-16T12:56:37.292" v="439"/>
          <ac:picMkLst>
            <pc:docMk/>
            <pc:sldMk cId="3094859307" sldId="949"/>
            <ac:picMk id="8" creationId="{A2B11CB7-82A8-169B-774D-B3B9B776AFA8}"/>
          </ac:picMkLst>
        </pc:picChg>
      </pc:sldChg>
      <pc:sldChg chg="modSp">
        <pc:chgData name="Hesketh Angela" userId="S::forbesa@kznhealth.gov.za::49f1f70d-9283-4f33-a7a4-e78ad5099cd7" providerId="AD" clId="Web-{AED08D14-11A2-7107-4768-6D7C8DCFD73E}" dt="2024-02-16T12:56:52.761" v="443"/>
        <pc:sldMkLst>
          <pc:docMk/>
          <pc:sldMk cId="2042025926" sldId="950"/>
        </pc:sldMkLst>
        <pc:picChg chg="mod">
          <ac:chgData name="Hesketh Angela" userId="S::forbesa@kznhealth.gov.za::49f1f70d-9283-4f33-a7a4-e78ad5099cd7" providerId="AD" clId="Web-{AED08D14-11A2-7107-4768-6D7C8DCFD73E}" dt="2024-02-16T12:56:52.761" v="443"/>
          <ac:picMkLst>
            <pc:docMk/>
            <pc:sldMk cId="2042025926" sldId="950"/>
            <ac:picMk id="21" creationId="{2D6EE138-CF48-3E6A-21AA-11A515B3B6EE}"/>
          </ac:picMkLst>
        </pc:picChg>
      </pc:sldChg>
      <pc:sldChg chg="modSp">
        <pc:chgData name="Hesketh Angela" userId="S::forbesa@kznhealth.gov.za::49f1f70d-9283-4f33-a7a4-e78ad5099cd7" providerId="AD" clId="Web-{AED08D14-11A2-7107-4768-6D7C8DCFD73E}" dt="2024-02-16T12:56:33.824" v="438"/>
        <pc:sldMkLst>
          <pc:docMk/>
          <pc:sldMk cId="3991777538" sldId="951"/>
        </pc:sldMkLst>
        <pc:picChg chg="mod">
          <ac:chgData name="Hesketh Angela" userId="S::forbesa@kznhealth.gov.za::49f1f70d-9283-4f33-a7a4-e78ad5099cd7" providerId="AD" clId="Web-{AED08D14-11A2-7107-4768-6D7C8DCFD73E}" dt="2024-02-16T12:56:33.824" v="438"/>
          <ac:picMkLst>
            <pc:docMk/>
            <pc:sldMk cId="3991777538" sldId="951"/>
            <ac:picMk id="8" creationId="{D4CB1AAE-903D-E01D-029B-FF0A50AB0DE0}"/>
          </ac:picMkLst>
        </pc:picChg>
      </pc:sldChg>
      <pc:sldChg chg="modSp">
        <pc:chgData name="Hesketh Angela" userId="S::forbesa@kznhealth.gov.za::49f1f70d-9283-4f33-a7a4-e78ad5099cd7" providerId="AD" clId="Web-{AED08D14-11A2-7107-4768-6D7C8DCFD73E}" dt="2024-02-16T12:56:30.699" v="437"/>
        <pc:sldMkLst>
          <pc:docMk/>
          <pc:sldMk cId="2836662219" sldId="952"/>
        </pc:sldMkLst>
        <pc:picChg chg="mod">
          <ac:chgData name="Hesketh Angela" userId="S::forbesa@kznhealth.gov.za::49f1f70d-9283-4f33-a7a4-e78ad5099cd7" providerId="AD" clId="Web-{AED08D14-11A2-7107-4768-6D7C8DCFD73E}" dt="2024-02-16T12:56:30.699" v="437"/>
          <ac:picMkLst>
            <pc:docMk/>
            <pc:sldMk cId="2836662219" sldId="952"/>
            <ac:picMk id="8" creationId="{9E97CB64-0556-FCF2-CFC4-73BC76DAB3AE}"/>
          </ac:picMkLst>
        </pc:picChg>
      </pc:sldChg>
      <pc:sldChg chg="modSp">
        <pc:chgData name="Hesketh Angela" userId="S::forbesa@kznhealth.gov.za::49f1f70d-9283-4f33-a7a4-e78ad5099cd7" providerId="AD" clId="Web-{AED08D14-11A2-7107-4768-6D7C8DCFD73E}" dt="2024-02-16T12:55:48.886" v="426"/>
        <pc:sldMkLst>
          <pc:docMk/>
          <pc:sldMk cId="4051722212" sldId="953"/>
        </pc:sldMkLst>
        <pc:picChg chg="mod">
          <ac:chgData name="Hesketh Angela" userId="S::forbesa@kznhealth.gov.za::49f1f70d-9283-4f33-a7a4-e78ad5099cd7" providerId="AD" clId="Web-{AED08D14-11A2-7107-4768-6D7C8DCFD73E}" dt="2024-02-16T12:55:48.886" v="426"/>
          <ac:picMkLst>
            <pc:docMk/>
            <pc:sldMk cId="4051722212" sldId="953"/>
            <ac:picMk id="8" creationId="{A2B11CB7-82A8-169B-774D-B3B9B776AFA8}"/>
          </ac:picMkLst>
        </pc:picChg>
      </pc:sldChg>
      <pc:sldChg chg="modSp">
        <pc:chgData name="Hesketh Angela" userId="S::forbesa@kznhealth.gov.za::49f1f70d-9283-4f33-a7a4-e78ad5099cd7" providerId="AD" clId="Web-{AED08D14-11A2-7107-4768-6D7C8DCFD73E}" dt="2024-02-16T13:23:31.484" v="469" actId="20577"/>
        <pc:sldMkLst>
          <pc:docMk/>
          <pc:sldMk cId="346910219" sldId="954"/>
        </pc:sldMkLst>
        <pc:spChg chg="mod">
          <ac:chgData name="Hesketh Angela" userId="S::forbesa@kznhealth.gov.za::49f1f70d-9283-4f33-a7a4-e78ad5099cd7" providerId="AD" clId="Web-{AED08D14-11A2-7107-4768-6D7C8DCFD73E}" dt="2024-02-16T13:23:31.484" v="469" actId="20577"/>
          <ac:spMkLst>
            <pc:docMk/>
            <pc:sldMk cId="346910219" sldId="954"/>
            <ac:spMk id="8" creationId="{00D930F4-211A-3495-E1A7-15A385470E08}"/>
          </ac:spMkLst>
        </pc:spChg>
        <pc:picChg chg="mod">
          <ac:chgData name="Hesketh Angela" userId="S::forbesa@kznhealth.gov.za::49f1f70d-9283-4f33-a7a4-e78ad5099cd7" providerId="AD" clId="Web-{AED08D14-11A2-7107-4768-6D7C8DCFD73E}" dt="2024-02-16T12:55:33.557" v="422"/>
          <ac:picMkLst>
            <pc:docMk/>
            <pc:sldMk cId="346910219" sldId="954"/>
            <ac:picMk id="11" creationId="{ED905B28-016B-0AAF-B9D3-2D687D7DC413}"/>
          </ac:picMkLst>
        </pc:picChg>
      </pc:sldChg>
      <pc:sldChg chg="modSp">
        <pc:chgData name="Hesketh Angela" userId="S::forbesa@kznhealth.gov.za::49f1f70d-9283-4f33-a7a4-e78ad5099cd7" providerId="AD" clId="Web-{AED08D14-11A2-7107-4768-6D7C8DCFD73E}" dt="2024-02-16T12:55:05.588" v="415"/>
        <pc:sldMkLst>
          <pc:docMk/>
          <pc:sldMk cId="3375643997" sldId="955"/>
        </pc:sldMkLst>
        <pc:picChg chg="mod">
          <ac:chgData name="Hesketh Angela" userId="S::forbesa@kznhealth.gov.za::49f1f70d-9283-4f33-a7a4-e78ad5099cd7" providerId="AD" clId="Web-{AED08D14-11A2-7107-4768-6D7C8DCFD73E}" dt="2024-02-16T12:55:05.588" v="415"/>
          <ac:picMkLst>
            <pc:docMk/>
            <pc:sldMk cId="3375643997" sldId="955"/>
            <ac:picMk id="8" creationId="{62104A08-8D4F-EBDC-9E79-D4D91F209E1D}"/>
          </ac:picMkLst>
        </pc:picChg>
      </pc:sldChg>
      <pc:sldChg chg="modSp">
        <pc:chgData name="Hesketh Angela" userId="S::forbesa@kznhealth.gov.za::49f1f70d-9283-4f33-a7a4-e78ad5099cd7" providerId="AD" clId="Web-{AED08D14-11A2-7107-4768-6D7C8DCFD73E}" dt="2024-02-16T12:55:01.932" v="414"/>
        <pc:sldMkLst>
          <pc:docMk/>
          <pc:sldMk cId="1219958121" sldId="956"/>
        </pc:sldMkLst>
        <pc:picChg chg="mod">
          <ac:chgData name="Hesketh Angela" userId="S::forbesa@kznhealth.gov.za::49f1f70d-9283-4f33-a7a4-e78ad5099cd7" providerId="AD" clId="Web-{AED08D14-11A2-7107-4768-6D7C8DCFD73E}" dt="2024-02-16T12:55:01.932" v="414"/>
          <ac:picMkLst>
            <pc:docMk/>
            <pc:sldMk cId="1219958121" sldId="956"/>
            <ac:picMk id="8" creationId="{A92BD313-DE89-0F52-1456-3E55B6281382}"/>
          </ac:picMkLst>
        </pc:picChg>
      </pc:sldChg>
      <pc:sldChg chg="modSp">
        <pc:chgData name="Hesketh Angela" userId="S::forbesa@kznhealth.gov.za::49f1f70d-9283-4f33-a7a4-e78ad5099cd7" providerId="AD" clId="Web-{AED08D14-11A2-7107-4768-6D7C8DCFD73E}" dt="2024-02-16T12:52:43.086" v="389"/>
        <pc:sldMkLst>
          <pc:docMk/>
          <pc:sldMk cId="3081823893" sldId="960"/>
        </pc:sldMkLst>
        <pc:picChg chg="mod">
          <ac:chgData name="Hesketh Angela" userId="S::forbesa@kznhealth.gov.za::49f1f70d-9283-4f33-a7a4-e78ad5099cd7" providerId="AD" clId="Web-{AED08D14-11A2-7107-4768-6D7C8DCFD73E}" dt="2024-02-16T12:52:43.086" v="389"/>
          <ac:picMkLst>
            <pc:docMk/>
            <pc:sldMk cId="3081823893" sldId="960"/>
            <ac:picMk id="8" creationId="{2C3F8684-207F-A2B5-7872-A0FDF475DD7B}"/>
          </ac:picMkLst>
        </pc:picChg>
      </pc:sldChg>
      <pc:sldChg chg="modSp">
        <pc:chgData name="Hesketh Angela" userId="S::forbesa@kznhealth.gov.za::49f1f70d-9283-4f33-a7a4-e78ad5099cd7" providerId="AD" clId="Web-{AED08D14-11A2-7107-4768-6D7C8DCFD73E}" dt="2024-02-16T12:55:55.761" v="427"/>
        <pc:sldMkLst>
          <pc:docMk/>
          <pc:sldMk cId="2335966664" sldId="961"/>
        </pc:sldMkLst>
        <pc:picChg chg="mod">
          <ac:chgData name="Hesketh Angela" userId="S::forbesa@kznhealth.gov.za::49f1f70d-9283-4f33-a7a4-e78ad5099cd7" providerId="AD" clId="Web-{AED08D14-11A2-7107-4768-6D7C8DCFD73E}" dt="2024-02-16T12:55:55.761" v="427"/>
          <ac:picMkLst>
            <pc:docMk/>
            <pc:sldMk cId="2335966664" sldId="961"/>
            <ac:picMk id="9" creationId="{093B5FB9-0C20-5F41-4115-EB01C268879B}"/>
          </ac:picMkLst>
        </pc:picChg>
      </pc:sldChg>
      <pc:sldChg chg="modSp">
        <pc:chgData name="Hesketh Angela" userId="S::forbesa@kznhealth.gov.za::49f1f70d-9283-4f33-a7a4-e78ad5099cd7" providerId="AD" clId="Web-{AED08D14-11A2-7107-4768-6D7C8DCFD73E}" dt="2024-02-16T13:24:26.782" v="472" actId="20577"/>
        <pc:sldMkLst>
          <pc:docMk/>
          <pc:sldMk cId="602896418" sldId="962"/>
        </pc:sldMkLst>
        <pc:spChg chg="mod">
          <ac:chgData name="Hesketh Angela" userId="S::forbesa@kznhealth.gov.za::49f1f70d-9283-4f33-a7a4-e78ad5099cd7" providerId="AD" clId="Web-{AED08D14-11A2-7107-4768-6D7C8DCFD73E}" dt="2024-02-16T13:24:26.782" v="472" actId="20577"/>
          <ac:spMkLst>
            <pc:docMk/>
            <pc:sldMk cId="602896418" sldId="962"/>
            <ac:spMk id="8" creationId="{B11C0A4A-EA95-33A0-B0AB-882A17195EB5}"/>
          </ac:spMkLst>
        </pc:spChg>
        <pc:picChg chg="mod">
          <ac:chgData name="Hesketh Angela" userId="S::forbesa@kznhealth.gov.za::49f1f70d-9283-4f33-a7a4-e78ad5099cd7" providerId="AD" clId="Web-{AED08D14-11A2-7107-4768-6D7C8DCFD73E}" dt="2024-02-16T12:55:30.698" v="421"/>
          <ac:picMkLst>
            <pc:docMk/>
            <pc:sldMk cId="602896418" sldId="962"/>
            <ac:picMk id="11" creationId="{001C71F0-F99F-16C8-2521-A594C782F2C1}"/>
          </ac:picMkLst>
        </pc:picChg>
      </pc:sldChg>
      <pc:sldChg chg="modSp">
        <pc:chgData name="Hesketh Angela" userId="S::forbesa@kznhealth.gov.za::49f1f70d-9283-4f33-a7a4-e78ad5099cd7" providerId="AD" clId="Web-{AED08D14-11A2-7107-4768-6D7C8DCFD73E}" dt="2024-02-16T12:55:27.104" v="420"/>
        <pc:sldMkLst>
          <pc:docMk/>
          <pc:sldMk cId="3165910513" sldId="963"/>
        </pc:sldMkLst>
        <pc:picChg chg="mod">
          <ac:chgData name="Hesketh Angela" userId="S::forbesa@kznhealth.gov.za::49f1f70d-9283-4f33-a7a4-e78ad5099cd7" providerId="AD" clId="Web-{AED08D14-11A2-7107-4768-6D7C8DCFD73E}" dt="2024-02-16T12:55:27.104" v="420"/>
          <ac:picMkLst>
            <pc:docMk/>
            <pc:sldMk cId="3165910513" sldId="963"/>
            <ac:picMk id="11" creationId="{53B343B8-EEFC-E00E-380D-72CFE2D41417}"/>
          </ac:picMkLst>
        </pc:picChg>
      </pc:sldChg>
      <pc:sldChg chg="addSp delSp modSp modNotes">
        <pc:chgData name="Hesketh Angela" userId="S::forbesa@kznhealth.gov.za::49f1f70d-9283-4f33-a7a4-e78ad5099cd7" providerId="AD" clId="Web-{AED08D14-11A2-7107-4768-6D7C8DCFD73E}" dt="2024-02-16T13:25:44.189" v="475" actId="20577"/>
        <pc:sldMkLst>
          <pc:docMk/>
          <pc:sldMk cId="1976245621" sldId="964"/>
        </pc:sldMkLst>
        <pc:spChg chg="mod">
          <ac:chgData name="Hesketh Angela" userId="S::forbesa@kznhealth.gov.za::49f1f70d-9283-4f33-a7a4-e78ad5099cd7" providerId="AD" clId="Web-{AED08D14-11A2-7107-4768-6D7C8DCFD73E}" dt="2024-02-16T13:25:44.189" v="475" actId="20577"/>
          <ac:spMkLst>
            <pc:docMk/>
            <pc:sldMk cId="1976245621" sldId="964"/>
            <ac:spMk id="8" creationId="{11C3D5C8-2D86-A1B8-9A1D-27BE95A6B76A}"/>
          </ac:spMkLst>
        </pc:spChg>
        <pc:picChg chg="add">
          <ac:chgData name="Hesketh Angela" userId="S::forbesa@kznhealth.gov.za::49f1f70d-9283-4f33-a7a4-e78ad5099cd7" providerId="AD" clId="Web-{AED08D14-11A2-7107-4768-6D7C8DCFD73E}" dt="2024-02-16T12:55:21.479" v="419"/>
          <ac:picMkLst>
            <pc:docMk/>
            <pc:sldMk cId="1976245621" sldId="964"/>
            <ac:picMk id="4" creationId="{5FDD2873-8DEF-4DE1-560B-CC303218D038}"/>
          </ac:picMkLst>
        </pc:picChg>
        <pc:picChg chg="del mod">
          <ac:chgData name="Hesketh Angela" userId="S::forbesa@kznhealth.gov.za::49f1f70d-9283-4f33-a7a4-e78ad5099cd7" providerId="AD" clId="Web-{AED08D14-11A2-7107-4768-6D7C8DCFD73E}" dt="2024-02-16T12:55:20.213" v="418"/>
          <ac:picMkLst>
            <pc:docMk/>
            <pc:sldMk cId="1976245621" sldId="964"/>
            <ac:picMk id="11" creationId="{B5F9F427-F956-9C14-88D2-939502E80E96}"/>
          </ac:picMkLst>
        </pc:picChg>
      </pc:sldChg>
      <pc:sldChg chg="modSp modNotes">
        <pc:chgData name="Hesketh Angela" userId="S::forbesa@kznhealth.gov.za::49f1f70d-9283-4f33-a7a4-e78ad5099cd7" providerId="AD" clId="Web-{AED08D14-11A2-7107-4768-6D7C8DCFD73E}" dt="2024-02-16T12:54:46.213" v="410"/>
        <pc:sldMkLst>
          <pc:docMk/>
          <pc:sldMk cId="2919206713" sldId="965"/>
        </pc:sldMkLst>
        <pc:picChg chg="mod">
          <ac:chgData name="Hesketh Angela" userId="S::forbesa@kznhealth.gov.za::49f1f70d-9283-4f33-a7a4-e78ad5099cd7" providerId="AD" clId="Web-{AED08D14-11A2-7107-4768-6D7C8DCFD73E}" dt="2024-02-16T12:54:46.213" v="410"/>
          <ac:picMkLst>
            <pc:docMk/>
            <pc:sldMk cId="2919206713" sldId="965"/>
            <ac:picMk id="8" creationId="{9B120BBD-F939-9CD4-ACDF-769D3CD2D01F}"/>
          </ac:picMkLst>
        </pc:picChg>
      </pc:sldChg>
      <pc:sldChg chg="modSp">
        <pc:chgData name="Hesketh Angela" userId="S::forbesa@kznhealth.gov.za::49f1f70d-9283-4f33-a7a4-e78ad5099cd7" providerId="AD" clId="Web-{AED08D14-11A2-7107-4768-6D7C8DCFD73E}" dt="2024-02-16T12:54:58.135" v="413"/>
        <pc:sldMkLst>
          <pc:docMk/>
          <pc:sldMk cId="2405896769" sldId="967"/>
        </pc:sldMkLst>
        <pc:picChg chg="mod">
          <ac:chgData name="Hesketh Angela" userId="S::forbesa@kznhealth.gov.za::49f1f70d-9283-4f33-a7a4-e78ad5099cd7" providerId="AD" clId="Web-{AED08D14-11A2-7107-4768-6D7C8DCFD73E}" dt="2024-02-16T12:54:58.135" v="413"/>
          <ac:picMkLst>
            <pc:docMk/>
            <pc:sldMk cId="2405896769" sldId="967"/>
            <ac:picMk id="8" creationId="{F981D1F3-4171-77FB-FEDF-C0885600985F}"/>
          </ac:picMkLst>
        </pc:picChg>
      </pc:sldChg>
      <pc:sldChg chg="modSp">
        <pc:chgData name="Hesketh Angela" userId="S::forbesa@kznhealth.gov.za::49f1f70d-9283-4f33-a7a4-e78ad5099cd7" providerId="AD" clId="Web-{AED08D14-11A2-7107-4768-6D7C8DCFD73E}" dt="2024-02-16T12:54:53.838" v="412"/>
        <pc:sldMkLst>
          <pc:docMk/>
          <pc:sldMk cId="2695058277" sldId="969"/>
        </pc:sldMkLst>
        <pc:picChg chg="mod">
          <ac:chgData name="Hesketh Angela" userId="S::forbesa@kznhealth.gov.za::49f1f70d-9283-4f33-a7a4-e78ad5099cd7" providerId="AD" clId="Web-{AED08D14-11A2-7107-4768-6D7C8DCFD73E}" dt="2024-02-16T12:54:53.838" v="412"/>
          <ac:picMkLst>
            <pc:docMk/>
            <pc:sldMk cId="2695058277" sldId="969"/>
            <ac:picMk id="8" creationId="{5E49A818-362C-DD9B-9054-B3CA3449D61E}"/>
          </ac:picMkLst>
        </pc:picChg>
      </pc:sldChg>
      <pc:sldChg chg="modSp">
        <pc:chgData name="Hesketh Angela" userId="S::forbesa@kznhealth.gov.za::49f1f70d-9283-4f33-a7a4-e78ad5099cd7" providerId="AD" clId="Web-{AED08D14-11A2-7107-4768-6D7C8DCFD73E}" dt="2024-02-16T12:54:50.338" v="411"/>
        <pc:sldMkLst>
          <pc:docMk/>
          <pc:sldMk cId="2410869747" sldId="970"/>
        </pc:sldMkLst>
        <pc:picChg chg="mod">
          <ac:chgData name="Hesketh Angela" userId="S::forbesa@kznhealth.gov.za::49f1f70d-9283-4f33-a7a4-e78ad5099cd7" providerId="AD" clId="Web-{AED08D14-11A2-7107-4768-6D7C8DCFD73E}" dt="2024-02-16T12:54:50.338" v="411"/>
          <ac:picMkLst>
            <pc:docMk/>
            <pc:sldMk cId="2410869747" sldId="970"/>
            <ac:picMk id="8" creationId="{240D6E32-8A38-CDD8-5254-DE45F3EDBF60}"/>
          </ac:picMkLst>
        </pc:picChg>
      </pc:sldChg>
      <pc:sldChg chg="modSp">
        <pc:chgData name="Hesketh Angela" userId="S::forbesa@kznhealth.gov.za::49f1f70d-9283-4f33-a7a4-e78ad5099cd7" providerId="AD" clId="Web-{AED08D14-11A2-7107-4768-6D7C8DCFD73E}" dt="2024-02-16T12:56:26.574" v="436"/>
        <pc:sldMkLst>
          <pc:docMk/>
          <pc:sldMk cId="496967629" sldId="971"/>
        </pc:sldMkLst>
        <pc:picChg chg="mod">
          <ac:chgData name="Hesketh Angela" userId="S::forbesa@kznhealth.gov.za::49f1f70d-9283-4f33-a7a4-e78ad5099cd7" providerId="AD" clId="Web-{AED08D14-11A2-7107-4768-6D7C8DCFD73E}" dt="2024-02-16T12:56:26.574" v="436"/>
          <ac:picMkLst>
            <pc:docMk/>
            <pc:sldMk cId="496967629" sldId="971"/>
            <ac:picMk id="8" creationId="{9E97CB64-0556-FCF2-CFC4-73BC76DAB3AE}"/>
          </ac:picMkLst>
        </pc:picChg>
      </pc:sldChg>
      <pc:sldChg chg="modSp">
        <pc:chgData name="Hesketh Angela" userId="S::forbesa@kznhealth.gov.za::49f1f70d-9283-4f33-a7a4-e78ad5099cd7" providerId="AD" clId="Web-{AED08D14-11A2-7107-4768-6D7C8DCFD73E}" dt="2024-02-16T12:56:13.183" v="432"/>
        <pc:sldMkLst>
          <pc:docMk/>
          <pc:sldMk cId="1490011109" sldId="972"/>
        </pc:sldMkLst>
        <pc:picChg chg="mod">
          <ac:chgData name="Hesketh Angela" userId="S::forbesa@kznhealth.gov.za::49f1f70d-9283-4f33-a7a4-e78ad5099cd7" providerId="AD" clId="Web-{AED08D14-11A2-7107-4768-6D7C8DCFD73E}" dt="2024-02-16T12:56:13.183" v="432"/>
          <ac:picMkLst>
            <pc:docMk/>
            <pc:sldMk cId="1490011109" sldId="972"/>
            <ac:picMk id="11" creationId="{A2B11CB7-82A8-169B-774D-B3B9B776AFA8}"/>
          </ac:picMkLst>
        </pc:picChg>
      </pc:sldChg>
    </pc:docChg>
  </pc:docChgLst>
  <pc:docChgLst>
    <pc:chgData name="Hesketh Angela" userId="S::forbesa@kznhealth.gov.za::49f1f70d-9283-4f33-a7a4-e78ad5099cd7" providerId="AD" clId="Web-{5BF6A669-F559-6763-8B13-78B1D9A97C78}"/>
    <pc:docChg chg="modSld">
      <pc:chgData name="Hesketh Angela" userId="S::forbesa@kznhealth.gov.za::49f1f70d-9283-4f33-a7a4-e78ad5099cd7" providerId="AD" clId="Web-{5BF6A669-F559-6763-8B13-78B1D9A97C78}" dt="2024-02-14T06:44:11.055" v="17" actId="1076"/>
      <pc:docMkLst>
        <pc:docMk/>
      </pc:docMkLst>
      <pc:sldChg chg="addSp delSp modSp">
        <pc:chgData name="Hesketh Angela" userId="S::forbesa@kznhealth.gov.za::49f1f70d-9283-4f33-a7a4-e78ad5099cd7" providerId="AD" clId="Web-{5BF6A669-F559-6763-8B13-78B1D9A97C78}" dt="2024-02-14T06:42:49.725" v="6" actId="1076"/>
        <pc:sldMkLst>
          <pc:docMk/>
          <pc:sldMk cId="968371142" sldId="841"/>
        </pc:sldMkLst>
        <pc:spChg chg="add del mod">
          <ac:chgData name="Hesketh Angela" userId="S::forbesa@kznhealth.gov.za::49f1f70d-9283-4f33-a7a4-e78ad5099cd7" providerId="AD" clId="Web-{5BF6A669-F559-6763-8B13-78B1D9A97C78}" dt="2024-02-14T06:41:59.959" v="1"/>
          <ac:spMkLst>
            <pc:docMk/>
            <pc:sldMk cId="968371142" sldId="841"/>
            <ac:spMk id="3" creationId="{44F36D15-3E25-2297-8433-F58E62893322}"/>
          </ac:spMkLst>
        </pc:spChg>
        <pc:picChg chg="add mod">
          <ac:chgData name="Hesketh Angela" userId="S::forbesa@kznhealth.gov.za::49f1f70d-9283-4f33-a7a4-e78ad5099cd7" providerId="AD" clId="Web-{5BF6A669-F559-6763-8B13-78B1D9A97C78}" dt="2024-02-14T06:42:49.725" v="6" actId="1076"/>
          <ac:picMkLst>
            <pc:docMk/>
            <pc:sldMk cId="968371142" sldId="841"/>
            <ac:picMk id="4" creationId="{C3B3528C-87A4-B274-CD38-929AAA97380F}"/>
          </ac:picMkLst>
        </pc:picChg>
        <pc:picChg chg="del">
          <ac:chgData name="Hesketh Angela" userId="S::forbesa@kznhealth.gov.za::49f1f70d-9283-4f33-a7a4-e78ad5099cd7" providerId="AD" clId="Web-{5BF6A669-F559-6763-8B13-78B1D9A97C78}" dt="2024-02-14T06:41:55.756" v="0"/>
          <ac:picMkLst>
            <pc:docMk/>
            <pc:sldMk cId="968371142" sldId="841"/>
            <ac:picMk id="6" creationId="{589A60AF-96C4-D821-B4E4-EEE85E215855}"/>
          </ac:picMkLst>
        </pc:picChg>
      </pc:sldChg>
      <pc:sldChg chg="addSp delSp modSp">
        <pc:chgData name="Hesketh Angela" userId="S::forbesa@kznhealth.gov.za::49f1f70d-9283-4f33-a7a4-e78ad5099cd7" providerId="AD" clId="Web-{5BF6A669-F559-6763-8B13-78B1D9A97C78}" dt="2024-02-14T06:44:11.055" v="17" actId="1076"/>
        <pc:sldMkLst>
          <pc:docMk/>
          <pc:sldMk cId="276020098" sldId="842"/>
        </pc:sldMkLst>
        <pc:spChg chg="add del mod">
          <ac:chgData name="Hesketh Angela" userId="S::forbesa@kznhealth.gov.za::49f1f70d-9283-4f33-a7a4-e78ad5099cd7" providerId="AD" clId="Web-{5BF6A669-F559-6763-8B13-78B1D9A97C78}" dt="2024-02-14T06:43:09.054" v="8"/>
          <ac:spMkLst>
            <pc:docMk/>
            <pc:sldMk cId="276020098" sldId="842"/>
            <ac:spMk id="3" creationId="{391C3C31-91FD-024C-D936-D2409569EEFA}"/>
          </ac:spMkLst>
        </pc:spChg>
        <pc:picChg chg="del">
          <ac:chgData name="Hesketh Angela" userId="S::forbesa@kznhealth.gov.za::49f1f70d-9283-4f33-a7a4-e78ad5099cd7" providerId="AD" clId="Web-{5BF6A669-F559-6763-8B13-78B1D9A97C78}" dt="2024-02-14T06:43:03.538" v="7"/>
          <ac:picMkLst>
            <pc:docMk/>
            <pc:sldMk cId="276020098" sldId="842"/>
            <ac:picMk id="4" creationId="{15E92DB5-8609-DCD9-447F-A41D123029F6}"/>
          </ac:picMkLst>
        </pc:picChg>
        <pc:picChg chg="add mod">
          <ac:chgData name="Hesketh Angela" userId="S::forbesa@kznhealth.gov.za::49f1f70d-9283-4f33-a7a4-e78ad5099cd7" providerId="AD" clId="Web-{5BF6A669-F559-6763-8B13-78B1D9A97C78}" dt="2024-02-14T06:44:11.055" v="17" actId="1076"/>
          <ac:picMkLst>
            <pc:docMk/>
            <pc:sldMk cId="276020098" sldId="842"/>
            <ac:picMk id="6" creationId="{B3F48AC5-0B3B-F057-C566-0E9C7CF13C27}"/>
          </ac:picMkLst>
        </pc:picChg>
      </pc:sldChg>
    </pc:docChg>
  </pc:docChgLst>
  <pc:docChgLst>
    <pc:chgData name="Hesketh Angela" userId="S::forbesa@kznhealth.gov.za::49f1f70d-9283-4f33-a7a4-e78ad5099cd7" providerId="AD" clId="Web-{0BA7EB4C-B9E2-B0E2-E12A-2E0CD8AD4B24}"/>
    <pc:docChg chg="addSld delSld">
      <pc:chgData name="Hesketh Angela" userId="S::forbesa@kznhealth.gov.za::49f1f70d-9283-4f33-a7a4-e78ad5099cd7" providerId="AD" clId="Web-{0BA7EB4C-B9E2-B0E2-E12A-2E0CD8AD4B24}" dt="2024-02-13T09:24:15.929" v="7"/>
      <pc:docMkLst>
        <pc:docMk/>
      </pc:docMkLst>
      <pc:sldChg chg="del">
        <pc:chgData name="Hesketh Angela" userId="S::forbesa@kznhealth.gov.za::49f1f70d-9283-4f33-a7a4-e78ad5099cd7" providerId="AD" clId="Web-{0BA7EB4C-B9E2-B0E2-E12A-2E0CD8AD4B24}" dt="2024-02-13T09:22:21.898" v="1"/>
        <pc:sldMkLst>
          <pc:docMk/>
          <pc:sldMk cId="1193289418" sldId="957"/>
        </pc:sldMkLst>
      </pc:sldChg>
      <pc:sldChg chg="del">
        <pc:chgData name="Hesketh Angela" userId="S::forbesa@kznhealth.gov.za::49f1f70d-9283-4f33-a7a4-e78ad5099cd7" providerId="AD" clId="Web-{0BA7EB4C-B9E2-B0E2-E12A-2E0CD8AD4B24}" dt="2024-02-13T09:23:42.820" v="4"/>
        <pc:sldMkLst>
          <pc:docMk/>
          <pc:sldMk cId="3414821017" sldId="959"/>
        </pc:sldMkLst>
      </pc:sldChg>
      <pc:sldChg chg="del">
        <pc:chgData name="Hesketh Angela" userId="S::forbesa@kznhealth.gov.za::49f1f70d-9283-4f33-a7a4-e78ad5099cd7" providerId="AD" clId="Web-{0BA7EB4C-B9E2-B0E2-E12A-2E0CD8AD4B24}" dt="2024-02-13T09:24:15.929" v="7"/>
        <pc:sldMkLst>
          <pc:docMk/>
          <pc:sldMk cId="2974215812" sldId="966"/>
        </pc:sldMkLst>
      </pc:sldChg>
      <pc:sldChg chg="add">
        <pc:chgData name="Hesketh Angela" userId="S::forbesa@kznhealth.gov.za::49f1f70d-9283-4f33-a7a4-e78ad5099cd7" providerId="AD" clId="Web-{0BA7EB4C-B9E2-B0E2-E12A-2E0CD8AD4B24}" dt="2024-02-13T09:22:12.008" v="0"/>
        <pc:sldMkLst>
          <pc:docMk/>
          <pc:sldMk cId="2405896769" sldId="967"/>
        </pc:sldMkLst>
      </pc:sldChg>
      <pc:sldChg chg="add del">
        <pc:chgData name="Hesketh Angela" userId="S::forbesa@kznhealth.gov.za::49f1f70d-9283-4f33-a7a4-e78ad5099cd7" providerId="AD" clId="Web-{0BA7EB4C-B9E2-B0E2-E12A-2E0CD8AD4B24}" dt="2024-02-13T09:23:50.460" v="5"/>
        <pc:sldMkLst>
          <pc:docMk/>
          <pc:sldMk cId="2349946228" sldId="968"/>
        </pc:sldMkLst>
      </pc:sldChg>
      <pc:sldChg chg="add">
        <pc:chgData name="Hesketh Angela" userId="S::forbesa@kznhealth.gov.za::49f1f70d-9283-4f33-a7a4-e78ad5099cd7" providerId="AD" clId="Web-{0BA7EB4C-B9E2-B0E2-E12A-2E0CD8AD4B24}" dt="2024-02-13T09:23:25.101" v="3"/>
        <pc:sldMkLst>
          <pc:docMk/>
          <pc:sldMk cId="2695058277" sldId="969"/>
        </pc:sldMkLst>
      </pc:sldChg>
      <pc:sldChg chg="add">
        <pc:chgData name="Hesketh Angela" userId="S::forbesa@kznhealth.gov.za::49f1f70d-9283-4f33-a7a4-e78ad5099cd7" providerId="AD" clId="Web-{0BA7EB4C-B9E2-B0E2-E12A-2E0CD8AD4B24}" dt="2024-02-13T09:24:04.632" v="6"/>
        <pc:sldMkLst>
          <pc:docMk/>
          <pc:sldMk cId="2410869747" sldId="970"/>
        </pc:sldMkLst>
      </pc:sldChg>
    </pc:docChg>
  </pc:docChgLst>
  <pc:docChgLst>
    <pc:chgData name="Hesketh Angela" userId="49f1f70d-9283-4f33-a7a4-e78ad5099cd7" providerId="ADAL" clId="{8BE991FF-48E1-4185-8F36-AB78020119B3}"/>
    <pc:docChg chg="undo custSel modSld modMainMaster">
      <pc:chgData name="Hesketh Angela" userId="49f1f70d-9283-4f33-a7a4-e78ad5099cd7" providerId="ADAL" clId="{8BE991FF-48E1-4185-8F36-AB78020119B3}" dt="2024-03-12T08:35:09.644" v="71" actId="478"/>
      <pc:docMkLst>
        <pc:docMk/>
      </pc:docMkLst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3054030947" sldId="306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3054030947" sldId="306"/>
            <ac:spMk id="3" creationId="{A0E69BE2-00B2-9A59-684A-93D36504A42A}"/>
          </ac:spMkLst>
        </pc:spChg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3054030947" sldId="306"/>
            <ac:spMk id="5" creationId="{5348C2BE-EF3B-5B3D-9DA7-CABC8D23A43D}"/>
          </ac:spMkLst>
        </pc:spChg>
      </pc:sldChg>
      <pc:sldChg chg="addSp delSp modSp mod">
        <pc:chgData name="Hesketh Angela" userId="49f1f70d-9283-4f33-a7a4-e78ad5099cd7" providerId="ADAL" clId="{8BE991FF-48E1-4185-8F36-AB78020119B3}" dt="2024-03-12T08:27:35.802" v="18" actId="478"/>
        <pc:sldMkLst>
          <pc:docMk/>
          <pc:sldMk cId="315669131" sldId="643"/>
        </pc:sldMkLst>
        <pc:spChg chg="mod">
          <ac:chgData name="Hesketh Angela" userId="49f1f70d-9283-4f33-a7a4-e78ad5099cd7" providerId="ADAL" clId="{8BE991FF-48E1-4185-8F36-AB78020119B3}" dt="2024-03-12T08:26:29.700" v="12" actId="255"/>
          <ac:spMkLst>
            <pc:docMk/>
            <pc:sldMk cId="315669131" sldId="643"/>
            <ac:spMk id="8" creationId="{00000000-0000-0000-0000-000000000000}"/>
          </ac:spMkLst>
        </pc:spChg>
        <pc:spChg chg="add del mod">
          <ac:chgData name="Hesketh Angela" userId="49f1f70d-9283-4f33-a7a4-e78ad5099cd7" providerId="ADAL" clId="{8BE991FF-48E1-4185-8F36-AB78020119B3}" dt="2024-03-12T08:27:12.711" v="13" actId="478"/>
          <ac:spMkLst>
            <pc:docMk/>
            <pc:sldMk cId="315669131" sldId="643"/>
            <ac:spMk id="17" creationId="{537BD0B1-4BC6-5167-6B7B-7AF8EE07451C}"/>
          </ac:spMkLst>
        </pc:spChg>
        <pc:spChg chg="add del mod">
          <ac:chgData name="Hesketh Angela" userId="49f1f70d-9283-4f33-a7a4-e78ad5099cd7" providerId="ADAL" clId="{8BE991FF-48E1-4185-8F36-AB78020119B3}" dt="2024-03-12T08:27:12.711" v="13" actId="478"/>
          <ac:spMkLst>
            <pc:docMk/>
            <pc:sldMk cId="315669131" sldId="643"/>
            <ac:spMk id="18" creationId="{62B31FCE-7871-45D8-F88E-8717115476C4}"/>
          </ac:spMkLst>
        </pc:spChg>
        <pc:spChg chg="add del mod">
          <ac:chgData name="Hesketh Angela" userId="49f1f70d-9283-4f33-a7a4-e78ad5099cd7" providerId="ADAL" clId="{8BE991FF-48E1-4185-8F36-AB78020119B3}" dt="2024-03-12T08:27:35.802" v="18" actId="478"/>
          <ac:spMkLst>
            <pc:docMk/>
            <pc:sldMk cId="315669131" sldId="643"/>
            <ac:spMk id="19" creationId="{C01A2583-3DE3-9834-7D56-81BA233FE302}"/>
          </ac:spMkLst>
        </pc:spChg>
        <pc:spChg chg="add del mod">
          <ac:chgData name="Hesketh Angela" userId="49f1f70d-9283-4f33-a7a4-e78ad5099cd7" providerId="ADAL" clId="{8BE991FF-48E1-4185-8F36-AB78020119B3}" dt="2024-03-12T08:27:32.139" v="17" actId="478"/>
          <ac:spMkLst>
            <pc:docMk/>
            <pc:sldMk cId="315669131" sldId="643"/>
            <ac:spMk id="21" creationId="{251DED3A-66BB-8E54-76B3-A7A9DA80B4D1}"/>
          </ac:spMkLst>
        </pc:spChg>
        <pc:spChg chg="add del mod">
          <ac:chgData name="Hesketh Angela" userId="49f1f70d-9283-4f33-a7a4-e78ad5099cd7" providerId="ADAL" clId="{8BE991FF-48E1-4185-8F36-AB78020119B3}" dt="2024-03-12T08:27:14.517" v="14" actId="478"/>
          <ac:spMkLst>
            <pc:docMk/>
            <pc:sldMk cId="315669131" sldId="643"/>
            <ac:spMk id="22" creationId="{A5315181-9D1A-DDD0-B527-62920F42D16C}"/>
          </ac:spMkLst>
        </pc:spChg>
        <pc:spChg chg="add del mod">
          <ac:chgData name="Hesketh Angela" userId="49f1f70d-9283-4f33-a7a4-e78ad5099cd7" providerId="ADAL" clId="{8BE991FF-48E1-4185-8F36-AB78020119B3}" dt="2024-03-12T08:27:12.711" v="13" actId="478"/>
          <ac:spMkLst>
            <pc:docMk/>
            <pc:sldMk cId="315669131" sldId="643"/>
            <ac:spMk id="23" creationId="{038847A0-FA04-B234-A14B-07C079C05F1E}"/>
          </ac:spMkLst>
        </pc:spChg>
        <pc:spChg chg="add del mod">
          <ac:chgData name="Hesketh Angela" userId="49f1f70d-9283-4f33-a7a4-e78ad5099cd7" providerId="ADAL" clId="{8BE991FF-48E1-4185-8F36-AB78020119B3}" dt="2024-03-12T08:26:15.874" v="11" actId="478"/>
          <ac:spMkLst>
            <pc:docMk/>
            <pc:sldMk cId="315669131" sldId="643"/>
            <ac:spMk id="24" creationId="{798C0136-B7E1-C0E4-9AF9-56F037215D78}"/>
          </ac:spMkLst>
        </pc:spChg>
        <pc:picChg chg="del">
          <ac:chgData name="Hesketh Angela" userId="49f1f70d-9283-4f33-a7a4-e78ad5099cd7" providerId="ADAL" clId="{8BE991FF-48E1-4185-8F36-AB78020119B3}" dt="2024-03-12T08:23:08.217" v="0" actId="478"/>
          <ac:picMkLst>
            <pc:docMk/>
            <pc:sldMk cId="315669131" sldId="643"/>
            <ac:picMk id="4" creationId="{00000000-0000-0000-0000-000000000000}"/>
          </ac:picMkLst>
        </pc:picChg>
        <pc:picChg chg="add del mod ord">
          <ac:chgData name="Hesketh Angela" userId="49f1f70d-9283-4f33-a7a4-e78ad5099cd7" providerId="ADAL" clId="{8BE991FF-48E1-4185-8F36-AB78020119B3}" dt="2024-03-12T08:27:26.481" v="16" actId="478"/>
          <ac:picMkLst>
            <pc:docMk/>
            <pc:sldMk cId="315669131" sldId="643"/>
            <ac:picMk id="11" creationId="{C0181D8D-5787-226D-749A-CD193D40FDAA}"/>
          </ac:picMkLst>
        </pc:picChg>
        <pc:picChg chg="del">
          <ac:chgData name="Hesketh Angela" userId="49f1f70d-9283-4f33-a7a4-e78ad5099cd7" providerId="ADAL" clId="{8BE991FF-48E1-4185-8F36-AB78020119B3}" dt="2024-03-12T08:23:09.228" v="1" actId="478"/>
          <ac:picMkLst>
            <pc:docMk/>
            <pc:sldMk cId="315669131" sldId="643"/>
            <ac:picMk id="13" creationId="{00000000-0000-0000-0000-000000000000}"/>
          </ac:picMkLst>
        </pc:picChg>
        <pc:picChg chg="del">
          <ac:chgData name="Hesketh Angela" userId="49f1f70d-9283-4f33-a7a4-e78ad5099cd7" providerId="ADAL" clId="{8BE991FF-48E1-4185-8F36-AB78020119B3}" dt="2024-03-12T08:23:10.603" v="2" actId="478"/>
          <ac:picMkLst>
            <pc:docMk/>
            <pc:sldMk cId="315669131" sldId="643"/>
            <ac:picMk id="14" creationId="{00000000-0000-0000-0000-000000000000}"/>
          </ac:picMkLst>
        </pc:picChg>
        <pc:picChg chg="add mod ord">
          <ac:chgData name="Hesketh Angela" userId="49f1f70d-9283-4f33-a7a4-e78ad5099cd7" providerId="ADAL" clId="{8BE991FF-48E1-4185-8F36-AB78020119B3}" dt="2024-03-12T08:24:27.812" v="6" actId="167"/>
          <ac:picMkLst>
            <pc:docMk/>
            <pc:sldMk cId="315669131" sldId="643"/>
            <ac:picMk id="25" creationId="{3B8C6E17-D1F9-400D-D8B9-8867FC10AF70}"/>
          </ac:picMkLst>
        </pc:picChg>
        <pc:picChg chg="add mod ord">
          <ac:chgData name="Hesketh Angela" userId="49f1f70d-9283-4f33-a7a4-e78ad5099cd7" providerId="ADAL" clId="{8BE991FF-48E1-4185-8F36-AB78020119B3}" dt="2024-03-12T08:24:27.812" v="6" actId="167"/>
          <ac:picMkLst>
            <pc:docMk/>
            <pc:sldMk cId="315669131" sldId="643"/>
            <ac:picMk id="26" creationId="{DFE2A94F-E637-ACE3-27E7-9B4C2BC0A4F5}"/>
          </ac:picMkLst>
        </pc:picChg>
      </pc:sldChg>
      <pc:sldChg chg="delSp modSp mod modClrScheme chgLayout">
        <pc:chgData name="Hesketh Angela" userId="49f1f70d-9283-4f33-a7a4-e78ad5099cd7" providerId="ADAL" clId="{8BE991FF-48E1-4185-8F36-AB78020119B3}" dt="2024-03-12T08:34:38.029" v="62" actId="1076"/>
        <pc:sldMkLst>
          <pc:docMk/>
          <pc:sldMk cId="296362467" sldId="661"/>
        </pc:sldMkLst>
        <pc:spChg chg="mod ord">
          <ac:chgData name="Hesketh Angela" userId="49f1f70d-9283-4f33-a7a4-e78ad5099cd7" providerId="ADAL" clId="{8BE991FF-48E1-4185-8F36-AB78020119B3}" dt="2024-03-12T08:34:25.664" v="61" actId="1076"/>
          <ac:spMkLst>
            <pc:docMk/>
            <pc:sldMk cId="296362467" sldId="661"/>
            <ac:spMk id="3" creationId="{A2BD7110-8D19-5583-7DD5-4B0E7547ECC8}"/>
          </ac:spMkLst>
        </pc:spChg>
        <pc:spChg chg="mod">
          <ac:chgData name="Hesketh Angela" userId="49f1f70d-9283-4f33-a7a4-e78ad5099cd7" providerId="ADAL" clId="{8BE991FF-48E1-4185-8F36-AB78020119B3}" dt="2024-03-12T08:34:38.029" v="62" actId="1076"/>
          <ac:spMkLst>
            <pc:docMk/>
            <pc:sldMk cId="296362467" sldId="661"/>
            <ac:spMk id="4" creationId="{DB8F9BA0-A1D5-C374-81B9-2C4DDF3CC9A2}"/>
          </ac:spMkLst>
        </pc:spChg>
        <pc:spChg chg="del mod ord">
          <ac:chgData name="Hesketh Angela" userId="49f1f70d-9283-4f33-a7a4-e78ad5099cd7" providerId="ADAL" clId="{8BE991FF-48E1-4185-8F36-AB78020119B3}" dt="2024-03-12T08:33:50.503" v="52" actId="478"/>
          <ac:spMkLst>
            <pc:docMk/>
            <pc:sldMk cId="296362467" sldId="661"/>
            <ac:spMk id="5" creationId="{4AC681CC-622E-DCED-A85E-32459ED5B991}"/>
          </ac:spMkLst>
        </pc:spChg>
        <pc:spChg chg="mod">
          <ac:chgData name="Hesketh Angela" userId="49f1f70d-9283-4f33-a7a4-e78ad5099cd7" providerId="ADAL" clId="{8BE991FF-48E1-4185-8F36-AB78020119B3}" dt="2024-03-12T08:34:38.029" v="62" actId="1076"/>
          <ac:spMkLst>
            <pc:docMk/>
            <pc:sldMk cId="296362467" sldId="661"/>
            <ac:spMk id="8" creationId="{12D099FE-1008-2A88-D3BF-4676AD9A8842}"/>
          </ac:spMkLst>
        </pc:spChg>
        <pc:spChg chg="mod">
          <ac:chgData name="Hesketh Angela" userId="49f1f70d-9283-4f33-a7a4-e78ad5099cd7" providerId="ADAL" clId="{8BE991FF-48E1-4185-8F36-AB78020119B3}" dt="2024-03-12T08:34:38.029" v="62" actId="1076"/>
          <ac:spMkLst>
            <pc:docMk/>
            <pc:sldMk cId="296362467" sldId="661"/>
            <ac:spMk id="11" creationId="{E13C3D9B-B981-75C8-C1F9-363A016373C0}"/>
          </ac:spMkLst>
        </pc:spChg>
        <pc:spChg chg="mod">
          <ac:chgData name="Hesketh Angela" userId="49f1f70d-9283-4f33-a7a4-e78ad5099cd7" providerId="ADAL" clId="{8BE991FF-48E1-4185-8F36-AB78020119B3}" dt="2024-03-12T08:34:38.029" v="62" actId="1076"/>
          <ac:spMkLst>
            <pc:docMk/>
            <pc:sldMk cId="296362467" sldId="661"/>
            <ac:spMk id="14" creationId="{A83A349E-8B6A-F957-728E-5947DA1FC424}"/>
          </ac:spMkLst>
        </pc:spChg>
        <pc:spChg chg="mod">
          <ac:chgData name="Hesketh Angela" userId="49f1f70d-9283-4f33-a7a4-e78ad5099cd7" providerId="ADAL" clId="{8BE991FF-48E1-4185-8F36-AB78020119B3}" dt="2024-03-12T08:34:38.029" v="62" actId="1076"/>
          <ac:spMkLst>
            <pc:docMk/>
            <pc:sldMk cId="296362467" sldId="661"/>
            <ac:spMk id="16" creationId="{8840CCD9-29C1-D45C-6AED-B549F4A9ACFE}"/>
          </ac:spMkLst>
        </pc:spChg>
        <pc:spChg chg="mod">
          <ac:chgData name="Hesketh Angela" userId="49f1f70d-9283-4f33-a7a4-e78ad5099cd7" providerId="ADAL" clId="{8BE991FF-48E1-4185-8F36-AB78020119B3}" dt="2024-03-12T08:34:38.029" v="62" actId="1076"/>
          <ac:spMkLst>
            <pc:docMk/>
            <pc:sldMk cId="296362467" sldId="661"/>
            <ac:spMk id="17" creationId="{59C220A1-9227-04BF-E79B-15A2EE82F6C5}"/>
          </ac:spMkLst>
        </pc:spChg>
        <pc:spChg chg="mod">
          <ac:chgData name="Hesketh Angela" userId="49f1f70d-9283-4f33-a7a4-e78ad5099cd7" providerId="ADAL" clId="{8BE991FF-48E1-4185-8F36-AB78020119B3}" dt="2024-03-12T08:34:38.029" v="62" actId="1076"/>
          <ac:spMkLst>
            <pc:docMk/>
            <pc:sldMk cId="296362467" sldId="661"/>
            <ac:spMk id="18" creationId="{8AB67386-0420-EF7E-A94E-7A5091578E71}"/>
          </ac:spMkLst>
        </pc:spChg>
        <pc:spChg chg="mod">
          <ac:chgData name="Hesketh Angela" userId="49f1f70d-9283-4f33-a7a4-e78ad5099cd7" providerId="ADAL" clId="{8BE991FF-48E1-4185-8F36-AB78020119B3}" dt="2024-03-12T08:34:07.109" v="58" actId="1037"/>
          <ac:spMkLst>
            <pc:docMk/>
            <pc:sldMk cId="296362467" sldId="661"/>
            <ac:spMk id="19" creationId="{512D0BE9-359A-4396-72B0-554F6D50843B}"/>
          </ac:spMkLst>
        </pc:spChg>
        <pc:spChg chg="del">
          <ac:chgData name="Hesketh Angela" userId="49f1f70d-9283-4f33-a7a4-e78ad5099cd7" providerId="ADAL" clId="{8BE991FF-48E1-4185-8F36-AB78020119B3}" dt="2024-03-12T08:33:47.135" v="51" actId="478"/>
          <ac:spMkLst>
            <pc:docMk/>
            <pc:sldMk cId="296362467" sldId="661"/>
            <ac:spMk id="22" creationId="{57B76556-F673-31B5-6F60-8B7A181CA198}"/>
          </ac:spMkLst>
        </pc:spChg>
        <pc:picChg chg="del">
          <ac:chgData name="Hesketh Angela" userId="49f1f70d-9283-4f33-a7a4-e78ad5099cd7" providerId="ADAL" clId="{8BE991FF-48E1-4185-8F36-AB78020119B3}" dt="2024-03-12T08:33:47.135" v="51" actId="478"/>
          <ac:picMkLst>
            <pc:docMk/>
            <pc:sldMk cId="296362467" sldId="661"/>
            <ac:picMk id="21" creationId="{A2B11CB7-82A8-169B-774D-B3B9B776AFA8}"/>
          </ac:picMkLst>
        </pc:picChg>
      </pc:sldChg>
      <pc:sldChg chg="delSp modSp mod modClrScheme chgLayout">
        <pc:chgData name="Hesketh Angela" userId="49f1f70d-9283-4f33-a7a4-e78ad5099cd7" providerId="ADAL" clId="{8BE991FF-48E1-4185-8F36-AB78020119B3}" dt="2024-03-12T08:34:54.153" v="67" actId="478"/>
        <pc:sldMkLst>
          <pc:docMk/>
          <pc:sldMk cId="621937250" sldId="709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621937250" sldId="709"/>
            <ac:spMk id="3" creationId="{0CEB71EA-EEF1-CA17-192E-AA5B64F90E75}"/>
          </ac:spMkLst>
        </pc:spChg>
        <pc:spChg chg="del mod ord">
          <ac:chgData name="Hesketh Angela" userId="49f1f70d-9283-4f33-a7a4-e78ad5099cd7" providerId="ADAL" clId="{8BE991FF-48E1-4185-8F36-AB78020119B3}" dt="2024-03-12T08:34:54.153" v="67" actId="478"/>
          <ac:spMkLst>
            <pc:docMk/>
            <pc:sldMk cId="621937250" sldId="709"/>
            <ac:spMk id="5" creationId="{FDC1D309-FD10-6D3A-6BFF-DA74C5D6F820}"/>
          </ac:spMkLst>
        </pc:spChg>
        <pc:spChg chg="del">
          <ac:chgData name="Hesketh Angela" userId="49f1f70d-9283-4f33-a7a4-e78ad5099cd7" providerId="ADAL" clId="{8BE991FF-48E1-4185-8F36-AB78020119B3}" dt="2024-03-12T08:34:51.284" v="66" actId="478"/>
          <ac:spMkLst>
            <pc:docMk/>
            <pc:sldMk cId="621937250" sldId="709"/>
            <ac:spMk id="10" creationId="{57B76556-F673-31B5-6F60-8B7A181CA198}"/>
          </ac:spMkLst>
        </pc:spChg>
        <pc:picChg chg="del">
          <ac:chgData name="Hesketh Angela" userId="49f1f70d-9283-4f33-a7a4-e78ad5099cd7" providerId="ADAL" clId="{8BE991FF-48E1-4185-8F36-AB78020119B3}" dt="2024-03-12T08:34:49.896" v="65" actId="478"/>
          <ac:picMkLst>
            <pc:docMk/>
            <pc:sldMk cId="621937250" sldId="709"/>
            <ac:picMk id="9" creationId="{A2B11CB7-82A8-169B-774D-B3B9B776AFA8}"/>
          </ac:picMkLst>
        </pc:picChg>
      </pc:sldChg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810343887" sldId="713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810343887" sldId="713"/>
            <ac:spMk id="5" creationId="{FDC1D309-FD10-6D3A-6BFF-DA74C5D6F820}"/>
          </ac:spMkLst>
        </pc:spChg>
      </pc:sldChg>
      <pc:sldChg chg="delSp modSp mod modClrScheme chgLayout">
        <pc:chgData name="Hesketh Angela" userId="49f1f70d-9283-4f33-a7a4-e78ad5099cd7" providerId="ADAL" clId="{8BE991FF-48E1-4185-8F36-AB78020119B3}" dt="2024-03-12T08:35:01.332" v="70" actId="478"/>
        <pc:sldMkLst>
          <pc:docMk/>
          <pc:sldMk cId="526982299" sldId="724"/>
        </pc:sldMkLst>
        <pc:spChg chg="del mod ord">
          <ac:chgData name="Hesketh Angela" userId="49f1f70d-9283-4f33-a7a4-e78ad5099cd7" providerId="ADAL" clId="{8BE991FF-48E1-4185-8F36-AB78020119B3}" dt="2024-03-12T08:35:01.332" v="70" actId="478"/>
          <ac:spMkLst>
            <pc:docMk/>
            <pc:sldMk cId="526982299" sldId="724"/>
            <ac:spMk id="5" creationId="{FDC1D309-FD10-6D3A-6BFF-DA74C5D6F820}"/>
          </ac:spMkLst>
        </pc:spChg>
        <pc:spChg chg="del">
          <ac:chgData name="Hesketh Angela" userId="49f1f70d-9283-4f33-a7a4-e78ad5099cd7" providerId="ADAL" clId="{8BE991FF-48E1-4185-8F36-AB78020119B3}" dt="2024-03-12T08:34:59.335" v="69" actId="478"/>
          <ac:spMkLst>
            <pc:docMk/>
            <pc:sldMk cId="526982299" sldId="724"/>
            <ac:spMk id="14" creationId="{57B76556-F673-31B5-6F60-8B7A181CA198}"/>
          </ac:spMkLst>
        </pc:spChg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526982299" sldId="724"/>
            <ac:spMk id="16" creationId="{0CEB71EA-EEF1-CA17-192E-AA5B64F90E75}"/>
          </ac:spMkLst>
        </pc:spChg>
        <pc:picChg chg="del">
          <ac:chgData name="Hesketh Angela" userId="49f1f70d-9283-4f33-a7a4-e78ad5099cd7" providerId="ADAL" clId="{8BE991FF-48E1-4185-8F36-AB78020119B3}" dt="2024-03-12T08:34:57.682" v="68" actId="478"/>
          <ac:picMkLst>
            <pc:docMk/>
            <pc:sldMk cId="526982299" sldId="724"/>
            <ac:picMk id="13" creationId="{A2B11CB7-82A8-169B-774D-B3B9B776AFA8}"/>
          </ac:picMkLst>
        </pc:picChg>
      </pc:sldChg>
      <pc:sldChg chg="delSp modSp mod modClrScheme chgLayout">
        <pc:chgData name="Hesketh Angela" userId="49f1f70d-9283-4f33-a7a4-e78ad5099cd7" providerId="ADAL" clId="{8BE991FF-48E1-4185-8F36-AB78020119B3}" dt="2024-03-12T08:33:29.276" v="50" actId="1037"/>
        <pc:sldMkLst>
          <pc:docMk/>
          <pc:sldMk cId="104234355" sldId="740"/>
        </pc:sldMkLst>
        <pc:spChg chg="mod ord">
          <ac:chgData name="Hesketh Angela" userId="49f1f70d-9283-4f33-a7a4-e78ad5099cd7" providerId="ADAL" clId="{8BE991FF-48E1-4185-8F36-AB78020119B3}" dt="2024-03-12T08:29:18.627" v="26" actId="700"/>
          <ac:spMkLst>
            <pc:docMk/>
            <pc:sldMk cId="104234355" sldId="740"/>
            <ac:spMk id="3" creationId="{0CEB71EA-EEF1-CA17-192E-AA5B64F90E75}"/>
          </ac:spMkLst>
        </pc:spChg>
        <pc:spChg chg="del mod ord">
          <ac:chgData name="Hesketh Angela" userId="49f1f70d-9283-4f33-a7a4-e78ad5099cd7" providerId="ADAL" clId="{8BE991FF-48E1-4185-8F36-AB78020119B3}" dt="2024-03-12T08:30:36.847" v="29" actId="478"/>
          <ac:spMkLst>
            <pc:docMk/>
            <pc:sldMk cId="104234355" sldId="740"/>
            <ac:spMk id="5" creationId="{FDC1D309-FD10-6D3A-6BFF-DA74C5D6F820}"/>
          </ac:spMkLst>
        </pc:spChg>
        <pc:spChg chg="del mod">
          <ac:chgData name="Hesketh Angela" userId="49f1f70d-9283-4f33-a7a4-e78ad5099cd7" providerId="ADAL" clId="{8BE991FF-48E1-4185-8F36-AB78020119B3}" dt="2024-03-12T08:28:06.497" v="21" actId="478"/>
          <ac:spMkLst>
            <pc:docMk/>
            <pc:sldMk cId="104234355" sldId="740"/>
            <ac:spMk id="6" creationId="{57B76556-F673-31B5-6F60-8B7A181CA198}"/>
          </ac:spMkLst>
        </pc:spChg>
        <pc:spChg chg="mod">
          <ac:chgData name="Hesketh Angela" userId="49f1f70d-9283-4f33-a7a4-e78ad5099cd7" providerId="ADAL" clId="{8BE991FF-48E1-4185-8F36-AB78020119B3}" dt="2024-03-12T08:33:29.276" v="50" actId="1037"/>
          <ac:spMkLst>
            <pc:docMk/>
            <pc:sldMk cId="104234355" sldId="740"/>
            <ac:spMk id="8" creationId="{6305C398-A0AC-1DD0-51AC-58E7BF4323BA}"/>
          </ac:spMkLst>
        </pc:spChg>
        <pc:graphicFrameChg chg="mod modGraphic">
          <ac:chgData name="Hesketh Angela" userId="49f1f70d-9283-4f33-a7a4-e78ad5099cd7" providerId="ADAL" clId="{8BE991FF-48E1-4185-8F36-AB78020119B3}" dt="2024-03-12T08:33:06.233" v="42" actId="14100"/>
          <ac:graphicFrameMkLst>
            <pc:docMk/>
            <pc:sldMk cId="104234355" sldId="740"/>
            <ac:graphicFrameMk id="7" creationId="{120C07B6-1F76-AB6B-AC09-0162C5A14456}"/>
          </ac:graphicFrameMkLst>
        </pc:graphicFrameChg>
        <pc:picChg chg="del">
          <ac:chgData name="Hesketh Angela" userId="49f1f70d-9283-4f33-a7a4-e78ad5099cd7" providerId="ADAL" clId="{8BE991FF-48E1-4185-8F36-AB78020119B3}" dt="2024-03-12T08:28:04.405" v="19" actId="478"/>
          <ac:picMkLst>
            <pc:docMk/>
            <pc:sldMk cId="104234355" sldId="740"/>
            <ac:picMk id="4" creationId="{A2B11CB7-82A8-169B-774D-B3B9B776AFA8}"/>
          </ac:picMkLst>
        </pc:picChg>
      </pc:sldChg>
      <pc:sldChg chg="delSp modSp mod modClrScheme chgLayout">
        <pc:chgData name="Hesketh Angela" userId="49f1f70d-9283-4f33-a7a4-e78ad5099cd7" providerId="ADAL" clId="{8BE991FF-48E1-4185-8F36-AB78020119B3}" dt="2024-03-12T08:35:09.644" v="71" actId="478"/>
        <pc:sldMkLst>
          <pc:docMk/>
          <pc:sldMk cId="1772348156" sldId="753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1772348156" sldId="753"/>
            <ac:spMk id="5" creationId="{FDC1D309-FD10-6D3A-6BFF-DA74C5D6F820}"/>
          </ac:spMkLst>
        </pc:spChg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1772348156" sldId="753"/>
            <ac:spMk id="9" creationId="{0CEB71EA-EEF1-CA17-192E-AA5B64F90E75}"/>
          </ac:spMkLst>
        </pc:spChg>
        <pc:spChg chg="del">
          <ac:chgData name="Hesketh Angela" userId="49f1f70d-9283-4f33-a7a4-e78ad5099cd7" providerId="ADAL" clId="{8BE991FF-48E1-4185-8F36-AB78020119B3}" dt="2024-03-12T08:35:09.644" v="71" actId="478"/>
          <ac:spMkLst>
            <pc:docMk/>
            <pc:sldMk cId="1772348156" sldId="753"/>
            <ac:spMk id="12" creationId="{57B76556-F673-31B5-6F60-8B7A181CA198}"/>
          </ac:spMkLst>
        </pc:spChg>
        <pc:picChg chg="del">
          <ac:chgData name="Hesketh Angela" userId="49f1f70d-9283-4f33-a7a4-e78ad5099cd7" providerId="ADAL" clId="{8BE991FF-48E1-4185-8F36-AB78020119B3}" dt="2024-03-12T08:35:09.644" v="71" actId="478"/>
          <ac:picMkLst>
            <pc:docMk/>
            <pc:sldMk cId="1772348156" sldId="753"/>
            <ac:picMk id="11" creationId="{A2B11CB7-82A8-169B-774D-B3B9B776AFA8}"/>
          </ac:picMkLst>
        </pc:picChg>
      </pc:sldChg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3656076707" sldId="755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3656076707" sldId="755"/>
            <ac:spMk id="5" creationId="{FDC1D309-FD10-6D3A-6BFF-DA74C5D6F820}"/>
          </ac:spMkLst>
        </pc:spChg>
      </pc:sldChg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375743064" sldId="806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375743064" sldId="806"/>
            <ac:spMk id="5" creationId="{5348C2BE-EF3B-5B3D-9DA7-CABC8D23A43D}"/>
          </ac:spMkLst>
        </pc:spChg>
      </pc:sldChg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2147332694" sldId="837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2147332694" sldId="837"/>
            <ac:spMk id="3" creationId="{0CEB71EA-EEF1-CA17-192E-AA5B64F90E75}"/>
          </ac:spMkLst>
        </pc:spChg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2147332694" sldId="837"/>
            <ac:spMk id="5" creationId="{FDC1D309-FD10-6D3A-6BFF-DA74C5D6F820}"/>
          </ac:spMkLst>
        </pc:spChg>
      </pc:sldChg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4047271903" sldId="838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4047271903" sldId="838"/>
            <ac:spMk id="5" creationId="{FDC1D309-FD10-6D3A-6BFF-DA74C5D6F820}"/>
          </ac:spMkLst>
        </pc:spChg>
        <pc:picChg chg="mod ord">
          <ac:chgData name="Hesketh Angela" userId="49f1f70d-9283-4f33-a7a4-e78ad5099cd7" providerId="ADAL" clId="{8BE991FF-48E1-4185-8F36-AB78020119B3}" dt="2024-03-12T08:29:35.464" v="27" actId="700"/>
          <ac:picMkLst>
            <pc:docMk/>
            <pc:sldMk cId="4047271903" sldId="838"/>
            <ac:picMk id="2" creationId="{C1043DF7-F074-6C44-0872-A942FC92DBBF}"/>
          </ac:picMkLst>
        </pc:picChg>
      </pc:sldChg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1103578477" sldId="839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1103578477" sldId="839"/>
            <ac:spMk id="5" creationId="{FDC1D309-FD10-6D3A-6BFF-DA74C5D6F820}"/>
          </ac:spMkLst>
        </pc:spChg>
        <pc:picChg chg="mod ord">
          <ac:chgData name="Hesketh Angela" userId="49f1f70d-9283-4f33-a7a4-e78ad5099cd7" providerId="ADAL" clId="{8BE991FF-48E1-4185-8F36-AB78020119B3}" dt="2024-03-12T08:29:35.464" v="27" actId="700"/>
          <ac:picMkLst>
            <pc:docMk/>
            <pc:sldMk cId="1103578477" sldId="839"/>
            <ac:picMk id="4" creationId="{58D33AB9-0A3B-A7D7-92C1-8BD2B2DD1535}"/>
          </ac:picMkLst>
        </pc:picChg>
      </pc:sldChg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3086973452" sldId="840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3086973452" sldId="840"/>
            <ac:spMk id="5" creationId="{FDC1D309-FD10-6D3A-6BFF-DA74C5D6F820}"/>
          </ac:spMkLst>
        </pc:spChg>
        <pc:picChg chg="mod ord">
          <ac:chgData name="Hesketh Angela" userId="49f1f70d-9283-4f33-a7a4-e78ad5099cd7" providerId="ADAL" clId="{8BE991FF-48E1-4185-8F36-AB78020119B3}" dt="2024-03-12T08:29:35.464" v="27" actId="700"/>
          <ac:picMkLst>
            <pc:docMk/>
            <pc:sldMk cId="3086973452" sldId="840"/>
            <ac:picMk id="4" creationId="{66559DD7-3163-F52F-8F7A-7F06C7394971}"/>
          </ac:picMkLst>
        </pc:picChg>
      </pc:sldChg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968371142" sldId="841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968371142" sldId="841"/>
            <ac:spMk id="5" creationId="{FDC1D309-FD10-6D3A-6BFF-DA74C5D6F820}"/>
          </ac:spMkLst>
        </pc:spChg>
      </pc:sldChg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276020098" sldId="842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276020098" sldId="842"/>
            <ac:spMk id="5" creationId="{FDC1D309-FD10-6D3A-6BFF-DA74C5D6F820}"/>
          </ac:spMkLst>
        </pc:spChg>
      </pc:sldChg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4207577589" sldId="844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4207577589" sldId="844"/>
            <ac:spMk id="5" creationId="{FDC1D309-FD10-6D3A-6BFF-DA74C5D6F820}"/>
          </ac:spMkLst>
        </pc:spChg>
        <pc:graphicFrameChg chg="mod ord">
          <ac:chgData name="Hesketh Angela" userId="49f1f70d-9283-4f33-a7a4-e78ad5099cd7" providerId="ADAL" clId="{8BE991FF-48E1-4185-8F36-AB78020119B3}" dt="2024-03-12T08:29:35.464" v="27" actId="700"/>
          <ac:graphicFrameMkLst>
            <pc:docMk/>
            <pc:sldMk cId="4207577589" sldId="844"/>
            <ac:graphicFrameMk id="6" creationId="{DBAE1605-06B9-B584-EC2E-708855B5F7EF}"/>
          </ac:graphicFrameMkLst>
        </pc:graphicFrameChg>
      </pc:sldChg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4183451741" sldId="845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4183451741" sldId="845"/>
            <ac:spMk id="5" creationId="{FDC1D309-FD10-6D3A-6BFF-DA74C5D6F820}"/>
          </ac:spMkLst>
        </pc:spChg>
      </pc:sldChg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1452493216" sldId="847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1452493216" sldId="847"/>
            <ac:spMk id="3" creationId="{A2BD7110-8D19-5583-7DD5-4B0E7547ECC8}"/>
          </ac:spMkLst>
        </pc:spChg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1452493216" sldId="847"/>
            <ac:spMk id="5" creationId="{4AC681CC-622E-DCED-A85E-32459ED5B991}"/>
          </ac:spMkLst>
        </pc:spChg>
      </pc:sldChg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4151973999" sldId="848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4151973999" sldId="848"/>
            <ac:spMk id="5" creationId="{4AC681CC-622E-DCED-A85E-32459ED5B991}"/>
          </ac:spMkLst>
        </pc:spChg>
        <pc:graphicFrameChg chg="mod ord">
          <ac:chgData name="Hesketh Angela" userId="49f1f70d-9283-4f33-a7a4-e78ad5099cd7" providerId="ADAL" clId="{8BE991FF-48E1-4185-8F36-AB78020119B3}" dt="2024-03-12T08:29:35.464" v="27" actId="700"/>
          <ac:graphicFrameMkLst>
            <pc:docMk/>
            <pc:sldMk cId="4151973999" sldId="848"/>
            <ac:graphicFrameMk id="2" creationId="{9B9E49FC-F36B-2748-640A-706B8A4163DC}"/>
          </ac:graphicFrameMkLst>
        </pc:graphicFrameChg>
      </pc:sldChg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3973088160" sldId="849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3973088160" sldId="849"/>
            <ac:spMk id="5" creationId="{FDC1D309-FD10-6D3A-6BFF-DA74C5D6F820}"/>
          </ac:spMkLst>
        </pc:spChg>
      </pc:sldChg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2532695945" sldId="850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2532695945" sldId="850"/>
            <ac:spMk id="5" creationId="{FDC1D309-FD10-6D3A-6BFF-DA74C5D6F820}"/>
          </ac:spMkLst>
        </pc:spChg>
      </pc:sldChg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3268348150" sldId="851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3268348150" sldId="851"/>
            <ac:spMk id="3" creationId="{44260B12-CFB8-88FC-D23A-0F8D9A764F1D}"/>
          </ac:spMkLst>
        </pc:spChg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3268348150" sldId="851"/>
            <ac:spMk id="5" creationId="{FDC1D309-FD10-6D3A-6BFF-DA74C5D6F820}"/>
          </ac:spMkLst>
        </pc:spChg>
      </pc:sldChg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3894306780" sldId="852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3894306780" sldId="852"/>
            <ac:spMk id="2" creationId="{6305C398-A0AC-1DD0-51AC-58E7BF4323BA}"/>
          </ac:spMkLst>
        </pc:spChg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3894306780" sldId="852"/>
            <ac:spMk id="5" creationId="{FDC1D309-FD10-6D3A-6BFF-DA74C5D6F820}"/>
          </ac:spMkLst>
        </pc:spChg>
      </pc:sldChg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4091186484" sldId="853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4091186484" sldId="853"/>
            <ac:spMk id="2" creationId="{6305C398-A0AC-1DD0-51AC-58E7BF4323BA}"/>
          </ac:spMkLst>
        </pc:spChg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4091186484" sldId="853"/>
            <ac:spMk id="5" creationId="{FDC1D309-FD10-6D3A-6BFF-DA74C5D6F820}"/>
          </ac:spMkLst>
        </pc:spChg>
      </pc:sldChg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479176676" sldId="854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479176676" sldId="854"/>
            <ac:spMk id="2" creationId="{6305C398-A0AC-1DD0-51AC-58E7BF4323BA}"/>
          </ac:spMkLst>
        </pc:spChg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479176676" sldId="854"/>
            <ac:spMk id="5" creationId="{FDC1D309-FD10-6D3A-6BFF-DA74C5D6F820}"/>
          </ac:spMkLst>
        </pc:spChg>
      </pc:sldChg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573305597" sldId="856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573305597" sldId="856"/>
            <ac:spMk id="2" creationId="{6305C398-A0AC-1DD0-51AC-58E7BF4323BA}"/>
          </ac:spMkLst>
        </pc:spChg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573305597" sldId="856"/>
            <ac:spMk id="5" creationId="{FDC1D309-FD10-6D3A-6BFF-DA74C5D6F820}"/>
          </ac:spMkLst>
        </pc:spChg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573305597" sldId="856"/>
            <ac:spMk id="10" creationId="{0CEB71EA-EEF1-CA17-192E-AA5B64F90E75}"/>
          </ac:spMkLst>
        </pc:spChg>
      </pc:sldChg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293797522" sldId="858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293797522" sldId="858"/>
            <ac:spMk id="2" creationId="{6305C398-A0AC-1DD0-51AC-58E7BF4323BA}"/>
          </ac:spMkLst>
        </pc:spChg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293797522" sldId="858"/>
            <ac:spMk id="5" creationId="{FDC1D309-FD10-6D3A-6BFF-DA74C5D6F820}"/>
          </ac:spMkLst>
        </pc:spChg>
      </pc:sldChg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195584827" sldId="859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195584827" sldId="859"/>
            <ac:spMk id="2" creationId="{6305C398-A0AC-1DD0-51AC-58E7BF4323BA}"/>
          </ac:spMkLst>
        </pc:spChg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195584827" sldId="859"/>
            <ac:spMk id="5" creationId="{FDC1D309-FD10-6D3A-6BFF-DA74C5D6F820}"/>
          </ac:spMkLst>
        </pc:spChg>
      </pc:sldChg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785131999" sldId="860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785131999" sldId="860"/>
            <ac:spMk id="2" creationId="{6305C398-A0AC-1DD0-51AC-58E7BF4323BA}"/>
          </ac:spMkLst>
        </pc:spChg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785131999" sldId="860"/>
            <ac:spMk id="5" creationId="{FDC1D309-FD10-6D3A-6BFF-DA74C5D6F820}"/>
          </ac:spMkLst>
        </pc:spChg>
      </pc:sldChg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2342383637" sldId="882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2342383637" sldId="882"/>
            <ac:spMk id="5" creationId="{FDC1D309-FD10-6D3A-6BFF-DA74C5D6F820}"/>
          </ac:spMkLst>
        </pc:spChg>
      </pc:sldChg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738776501" sldId="884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738776501" sldId="884"/>
            <ac:spMk id="5" creationId="{5348C2BE-EF3B-5B3D-9DA7-CABC8D23A43D}"/>
          </ac:spMkLst>
        </pc:spChg>
      </pc:sldChg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1895736876" sldId="885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1895736876" sldId="885"/>
            <ac:spMk id="5" creationId="{FDC1D309-FD10-6D3A-6BFF-DA74C5D6F820}"/>
          </ac:spMkLst>
        </pc:spChg>
      </pc:sldChg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3423099504" sldId="887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3423099504" sldId="887"/>
            <ac:spMk id="3" creationId="{0CEB71EA-EEF1-CA17-192E-AA5B64F90E75}"/>
          </ac:spMkLst>
        </pc:spChg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3423099504" sldId="887"/>
            <ac:spMk id="5" creationId="{FDC1D309-FD10-6D3A-6BFF-DA74C5D6F820}"/>
          </ac:spMkLst>
        </pc:spChg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3423099504" sldId="887"/>
            <ac:spMk id="10" creationId="{6305C398-A0AC-1DD0-51AC-58E7BF4323BA}"/>
          </ac:spMkLst>
        </pc:spChg>
      </pc:sldChg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2644398201" sldId="938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2644398201" sldId="938"/>
            <ac:spMk id="2" creationId="{6305C398-A0AC-1DD0-51AC-58E7BF4323BA}"/>
          </ac:spMkLst>
        </pc:spChg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2644398201" sldId="938"/>
            <ac:spMk id="5" creationId="{FDC1D309-FD10-6D3A-6BFF-DA74C5D6F820}"/>
          </ac:spMkLst>
        </pc:spChg>
      </pc:sldChg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1305761695" sldId="939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1305761695" sldId="939"/>
            <ac:spMk id="2" creationId="{6305C398-A0AC-1DD0-51AC-58E7BF4323BA}"/>
          </ac:spMkLst>
        </pc:spChg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1305761695" sldId="939"/>
            <ac:spMk id="5" creationId="{FDC1D309-FD10-6D3A-6BFF-DA74C5D6F820}"/>
          </ac:spMkLst>
        </pc:spChg>
      </pc:sldChg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4094584708" sldId="940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4094584708" sldId="940"/>
            <ac:spMk id="2" creationId="{6305C398-A0AC-1DD0-51AC-58E7BF4323BA}"/>
          </ac:spMkLst>
        </pc:spChg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4094584708" sldId="940"/>
            <ac:spMk id="5" creationId="{FDC1D309-FD10-6D3A-6BFF-DA74C5D6F820}"/>
          </ac:spMkLst>
        </pc:spChg>
      </pc:sldChg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1886968162" sldId="941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1886968162" sldId="941"/>
            <ac:spMk id="2" creationId="{6305C398-A0AC-1DD0-51AC-58E7BF4323BA}"/>
          </ac:spMkLst>
        </pc:spChg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1886968162" sldId="941"/>
            <ac:spMk id="5" creationId="{FDC1D309-FD10-6D3A-6BFF-DA74C5D6F820}"/>
          </ac:spMkLst>
        </pc:spChg>
      </pc:sldChg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3279869139" sldId="942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3279869139" sldId="942"/>
            <ac:spMk id="3" creationId="{12E160CB-7887-7FA1-C0A0-6CE26AE47D76}"/>
          </ac:spMkLst>
        </pc:spChg>
      </pc:sldChg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1327845099" sldId="943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1327845099" sldId="943"/>
            <ac:spMk id="2" creationId="{6305C398-A0AC-1DD0-51AC-58E7BF4323BA}"/>
          </ac:spMkLst>
        </pc:spChg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1327845099" sldId="943"/>
            <ac:spMk id="5" creationId="{FDC1D309-FD10-6D3A-6BFF-DA74C5D6F820}"/>
          </ac:spMkLst>
        </pc:spChg>
      </pc:sldChg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3094859307" sldId="949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3094859307" sldId="949"/>
            <ac:spMk id="5" creationId="{FDC1D309-FD10-6D3A-6BFF-DA74C5D6F820}"/>
          </ac:spMkLst>
        </pc:spChg>
      </pc:sldChg>
      <pc:sldChg chg="delSp modSp mod modClrScheme chgLayout">
        <pc:chgData name="Hesketh Angela" userId="49f1f70d-9283-4f33-a7a4-e78ad5099cd7" providerId="ADAL" clId="{8BE991FF-48E1-4185-8F36-AB78020119B3}" dt="2024-03-12T08:34:46.651" v="64" actId="478"/>
        <pc:sldMkLst>
          <pc:docMk/>
          <pc:sldMk cId="2042025926" sldId="950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2042025926" sldId="950"/>
            <ac:spMk id="3" creationId="{41E3FC83-6C0F-E545-043C-83C297FCD4F3}"/>
          </ac:spMkLst>
        </pc:spChg>
        <pc:spChg chg="del mod ord">
          <ac:chgData name="Hesketh Angela" userId="49f1f70d-9283-4f33-a7a4-e78ad5099cd7" providerId="ADAL" clId="{8BE991FF-48E1-4185-8F36-AB78020119B3}" dt="2024-03-12T08:34:46.651" v="64" actId="478"/>
          <ac:spMkLst>
            <pc:docMk/>
            <pc:sldMk cId="2042025926" sldId="950"/>
            <ac:spMk id="5" creationId="{BDD33CBC-89BC-C4F0-E6D2-7FE7825FAB3A}"/>
          </ac:spMkLst>
        </pc:spChg>
        <pc:spChg chg="del">
          <ac:chgData name="Hesketh Angela" userId="49f1f70d-9283-4f33-a7a4-e78ad5099cd7" providerId="ADAL" clId="{8BE991FF-48E1-4185-8F36-AB78020119B3}" dt="2024-03-12T08:34:44.843" v="63" actId="478"/>
          <ac:spMkLst>
            <pc:docMk/>
            <pc:sldMk cId="2042025926" sldId="950"/>
            <ac:spMk id="22" creationId="{511B26B0-0651-6D95-3981-42A19CDFDC04}"/>
          </ac:spMkLst>
        </pc:spChg>
        <pc:picChg chg="del">
          <ac:chgData name="Hesketh Angela" userId="49f1f70d-9283-4f33-a7a4-e78ad5099cd7" providerId="ADAL" clId="{8BE991FF-48E1-4185-8F36-AB78020119B3}" dt="2024-03-12T08:34:44.843" v="63" actId="478"/>
          <ac:picMkLst>
            <pc:docMk/>
            <pc:sldMk cId="2042025926" sldId="950"/>
            <ac:picMk id="21" creationId="{2D6EE138-CF48-3E6A-21AA-11A515B3B6EE}"/>
          </ac:picMkLst>
        </pc:picChg>
      </pc:sldChg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3991777538" sldId="951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3991777538" sldId="951"/>
            <ac:spMk id="5" creationId="{B47A0182-58CB-1F51-D657-6BA50D52AB7F}"/>
          </ac:spMkLst>
        </pc:spChg>
      </pc:sldChg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2836662219" sldId="952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2836662219" sldId="952"/>
            <ac:spMk id="5" creationId="{C6E166AA-D89B-146F-2367-8F6EF24119D3}"/>
          </ac:spMkLst>
        </pc:spChg>
      </pc:sldChg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4051722212" sldId="953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4051722212" sldId="953"/>
            <ac:spMk id="5" creationId="{FDC1D309-FD10-6D3A-6BFF-DA74C5D6F820}"/>
          </ac:spMkLst>
        </pc:spChg>
      </pc:sldChg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346910219" sldId="954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346910219" sldId="954"/>
            <ac:spMk id="2" creationId="{D4977B09-A26D-3307-74CF-A55D072A293B}"/>
          </ac:spMkLst>
        </pc:spChg>
      </pc:sldChg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3375643997" sldId="955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3375643997" sldId="955"/>
            <ac:spMk id="5" creationId="{345A6B18-A4DF-68D0-A95E-42C86539704E}"/>
          </ac:spMkLst>
        </pc:spChg>
      </pc:sldChg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1219958121" sldId="956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1219958121" sldId="956"/>
            <ac:spMk id="5" creationId="{F84FF1B4-2574-31BD-B0A2-AE3C4DD9ED41}"/>
          </ac:spMkLst>
        </pc:spChg>
      </pc:sldChg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3081823893" sldId="960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3081823893" sldId="960"/>
            <ac:spMk id="5" creationId="{2E392BCA-A68F-A8EE-A0DA-3DF8786ABCA5}"/>
          </ac:spMkLst>
        </pc:spChg>
      </pc:sldChg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2335966664" sldId="961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2335966664" sldId="961"/>
            <ac:spMk id="5" creationId="{DD1CAD81-159E-1CBA-F15D-EA89B4CDD3C8}"/>
          </ac:spMkLst>
        </pc:spChg>
      </pc:sldChg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602896418" sldId="962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602896418" sldId="962"/>
            <ac:spMk id="2" creationId="{5E78FB22-F47D-8488-7F5A-D20C94872767}"/>
          </ac:spMkLst>
        </pc:spChg>
      </pc:sldChg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3165910513" sldId="963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3165910513" sldId="963"/>
            <ac:spMk id="2" creationId="{8D26A453-334A-0FBD-B673-0F3ED926ADA2}"/>
          </ac:spMkLst>
        </pc:spChg>
      </pc:sldChg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1976245621" sldId="964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1976245621" sldId="964"/>
            <ac:spMk id="2" creationId="{FA578B0C-9FC0-9B61-0B5C-F5F398048A41}"/>
          </ac:spMkLst>
        </pc:spChg>
      </pc:sldChg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2919206713" sldId="965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2919206713" sldId="965"/>
            <ac:spMk id="5" creationId="{DD9052AC-54F0-2F27-5980-D0A7833552A5}"/>
          </ac:spMkLst>
        </pc:spChg>
      </pc:sldChg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2405896769" sldId="967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2405896769" sldId="967"/>
            <ac:spMk id="5" creationId="{E406B138-58C6-A5AB-EEE0-4023B16F2D0A}"/>
          </ac:spMkLst>
        </pc:spChg>
      </pc:sldChg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2695058277" sldId="969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2695058277" sldId="969"/>
            <ac:spMk id="5" creationId="{E62F0A3B-AAF7-080D-2529-56E0DA1821AE}"/>
          </ac:spMkLst>
        </pc:spChg>
      </pc:sldChg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2410869747" sldId="970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2410869747" sldId="970"/>
            <ac:spMk id="5" creationId="{52CDCB8C-60A3-CE69-6535-369E5798097F}"/>
          </ac:spMkLst>
        </pc:spChg>
      </pc:sldChg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496967629" sldId="971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496967629" sldId="971"/>
            <ac:spMk id="5" creationId="{C6E166AA-D89B-146F-2367-8F6EF24119D3}"/>
          </ac:spMkLst>
        </pc:spChg>
      </pc:sldChg>
      <pc:sldChg chg="modSp mod modClrScheme chgLayout">
        <pc:chgData name="Hesketh Angela" userId="49f1f70d-9283-4f33-a7a4-e78ad5099cd7" providerId="ADAL" clId="{8BE991FF-48E1-4185-8F36-AB78020119B3}" dt="2024-03-12T08:29:35.464" v="27" actId="700"/>
        <pc:sldMkLst>
          <pc:docMk/>
          <pc:sldMk cId="1490011109" sldId="972"/>
        </pc:sldMkLst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1490011109" sldId="972"/>
            <ac:spMk id="2" creationId="{6305C398-A0AC-1DD0-51AC-58E7BF4323BA}"/>
          </ac:spMkLst>
        </pc:spChg>
        <pc:spChg chg="mod ord">
          <ac:chgData name="Hesketh Angela" userId="49f1f70d-9283-4f33-a7a4-e78ad5099cd7" providerId="ADAL" clId="{8BE991FF-48E1-4185-8F36-AB78020119B3}" dt="2024-03-12T08:29:35.464" v="27" actId="700"/>
          <ac:spMkLst>
            <pc:docMk/>
            <pc:sldMk cId="1490011109" sldId="972"/>
            <ac:spMk id="5" creationId="{FDC1D309-FD10-6D3A-6BFF-DA74C5D6F820}"/>
          </ac:spMkLst>
        </pc:spChg>
      </pc:sldChg>
      <pc:sldMasterChg chg="modSldLayout">
        <pc:chgData name="Hesketh Angela" userId="49f1f70d-9283-4f33-a7a4-e78ad5099cd7" providerId="ADAL" clId="{8BE991FF-48E1-4185-8F36-AB78020119B3}" dt="2024-03-12T08:32:44.856" v="40" actId="14100"/>
        <pc:sldMasterMkLst>
          <pc:docMk/>
          <pc:sldMasterMk cId="702176583" sldId="2147483888"/>
        </pc:sldMasterMkLst>
        <pc:sldLayoutChg chg="modSp">
          <pc:chgData name="Hesketh Angela" userId="49f1f70d-9283-4f33-a7a4-e78ad5099cd7" providerId="ADAL" clId="{8BE991FF-48E1-4185-8F36-AB78020119B3}" dt="2024-03-12T08:28:14.673" v="22" actId="735"/>
          <pc:sldLayoutMkLst>
            <pc:docMk/>
            <pc:sldMasterMk cId="702176583" sldId="2147483888"/>
            <pc:sldLayoutMk cId="0" sldId="2147483892"/>
          </pc:sldLayoutMkLst>
        </pc:sldLayoutChg>
        <pc:sldLayoutChg chg="addSp delSp modSp mod">
          <pc:chgData name="Hesketh Angela" userId="49f1f70d-9283-4f33-a7a4-e78ad5099cd7" providerId="ADAL" clId="{8BE991FF-48E1-4185-8F36-AB78020119B3}" dt="2024-03-12T08:32:44.856" v="40" actId="14100"/>
          <pc:sldLayoutMkLst>
            <pc:docMk/>
            <pc:sldMasterMk cId="702176583" sldId="2147483888"/>
            <pc:sldLayoutMk cId="0" sldId="2147483895"/>
          </pc:sldLayoutMkLst>
          <pc:spChg chg="del">
            <ac:chgData name="Hesketh Angela" userId="49f1f70d-9283-4f33-a7a4-e78ad5099cd7" providerId="ADAL" clId="{8BE991FF-48E1-4185-8F36-AB78020119B3}" dt="2024-03-12T08:28:59.965" v="24" actId="478"/>
            <ac:spMkLst>
              <pc:docMk/>
              <pc:sldMasterMk cId="702176583" sldId="2147483888"/>
              <pc:sldLayoutMk cId="0" sldId="2147483895"/>
              <ac:spMk id="2" creationId="{00000000-0000-0000-0000-000000000000}"/>
            </ac:spMkLst>
          </pc:spChg>
          <pc:spChg chg="del">
            <ac:chgData name="Hesketh Angela" userId="49f1f70d-9283-4f33-a7a4-e78ad5099cd7" providerId="ADAL" clId="{8BE991FF-48E1-4185-8F36-AB78020119B3}" dt="2024-03-12T08:28:59.965" v="24" actId="478"/>
            <ac:spMkLst>
              <pc:docMk/>
              <pc:sldMasterMk cId="702176583" sldId="2147483888"/>
              <pc:sldLayoutMk cId="0" sldId="2147483895"/>
              <ac:spMk id="3" creationId="{00000000-0000-0000-0000-000000000000}"/>
            </ac:spMkLst>
          </pc:spChg>
          <pc:spChg chg="del">
            <ac:chgData name="Hesketh Angela" userId="49f1f70d-9283-4f33-a7a4-e78ad5099cd7" providerId="ADAL" clId="{8BE991FF-48E1-4185-8F36-AB78020119B3}" dt="2024-03-12T08:28:59.965" v="24" actId="478"/>
            <ac:spMkLst>
              <pc:docMk/>
              <pc:sldMasterMk cId="702176583" sldId="2147483888"/>
              <pc:sldLayoutMk cId="0" sldId="2147483895"/>
              <ac:spMk id="4" creationId="{00000000-0000-0000-0000-000000000000}"/>
            </ac:spMkLst>
          </pc:spChg>
          <pc:spChg chg="add mod">
            <ac:chgData name="Hesketh Angela" userId="49f1f70d-9283-4f33-a7a4-e78ad5099cd7" providerId="ADAL" clId="{8BE991FF-48E1-4185-8F36-AB78020119B3}" dt="2024-03-12T08:29:01.350" v="25"/>
            <ac:spMkLst>
              <pc:docMk/>
              <pc:sldMasterMk cId="702176583" sldId="2147483888"/>
              <pc:sldLayoutMk cId="0" sldId="2147483895"/>
              <ac:spMk id="5" creationId="{1E0601B8-E390-205C-AC34-EF350BC78EDA}"/>
            </ac:spMkLst>
          </pc:spChg>
          <pc:spChg chg="add mod">
            <ac:chgData name="Hesketh Angela" userId="49f1f70d-9283-4f33-a7a4-e78ad5099cd7" providerId="ADAL" clId="{8BE991FF-48E1-4185-8F36-AB78020119B3}" dt="2024-03-12T08:29:01.350" v="25"/>
            <ac:spMkLst>
              <pc:docMk/>
              <pc:sldMasterMk cId="702176583" sldId="2147483888"/>
              <pc:sldLayoutMk cId="0" sldId="2147483895"/>
              <ac:spMk id="6" creationId="{05C661AF-49C8-278E-1F41-A0F39098410C}"/>
            </ac:spMkLst>
          </pc:spChg>
          <pc:picChg chg="add mod">
            <ac:chgData name="Hesketh Angela" userId="49f1f70d-9283-4f33-a7a4-e78ad5099cd7" providerId="ADAL" clId="{8BE991FF-48E1-4185-8F36-AB78020119B3}" dt="2024-03-12T08:29:01.350" v="25"/>
            <ac:picMkLst>
              <pc:docMk/>
              <pc:sldMasterMk cId="702176583" sldId="2147483888"/>
              <pc:sldLayoutMk cId="0" sldId="2147483895"/>
              <ac:picMk id="7" creationId="{2DE56F71-335A-9210-3816-AB04214071BD}"/>
            </ac:picMkLst>
          </pc:picChg>
          <pc:cxnChg chg="add mod">
            <ac:chgData name="Hesketh Angela" userId="49f1f70d-9283-4f33-a7a4-e78ad5099cd7" providerId="ADAL" clId="{8BE991FF-48E1-4185-8F36-AB78020119B3}" dt="2024-03-12T08:32:44.856" v="40" actId="14100"/>
            <ac:cxnSpMkLst>
              <pc:docMk/>
              <pc:sldMasterMk cId="702176583" sldId="2147483888"/>
              <pc:sldLayoutMk cId="0" sldId="2147483895"/>
              <ac:cxnSpMk id="8" creationId="{CC31C785-ECB0-A6AD-5C82-4EAF8C0F7C36}"/>
            </ac:cxnSpMkLst>
          </pc:cxnChg>
        </pc:sldLayoutChg>
        <pc:sldLayoutChg chg="modSp">
          <pc:chgData name="Hesketh Angela" userId="49f1f70d-9283-4f33-a7a4-e78ad5099cd7" providerId="ADAL" clId="{8BE991FF-48E1-4185-8F36-AB78020119B3}" dt="2024-03-12T08:32:11.257" v="35" actId="735"/>
          <pc:sldLayoutMkLst>
            <pc:docMk/>
            <pc:sldMasterMk cId="702176583" sldId="2147483888"/>
            <pc:sldLayoutMk cId="0" sldId="2147483896"/>
          </pc:sldLayoutMkLst>
        </pc:sldLayoutChg>
      </pc:sldMasterChg>
      <pc:sldMasterChg chg="modSldLayout">
        <pc:chgData name="Hesketh Angela" userId="49f1f70d-9283-4f33-a7a4-e78ad5099cd7" providerId="ADAL" clId="{8BE991FF-48E1-4185-8F36-AB78020119B3}" dt="2024-03-12T08:31:58.116" v="34" actId="735"/>
        <pc:sldMasterMkLst>
          <pc:docMk/>
          <pc:sldMasterMk cId="3376403382" sldId="2147483900"/>
        </pc:sldMasterMkLst>
        <pc:sldLayoutChg chg="modSp">
          <pc:chgData name="Hesketh Angela" userId="49f1f70d-9283-4f33-a7a4-e78ad5099cd7" providerId="ADAL" clId="{8BE991FF-48E1-4185-8F36-AB78020119B3}" dt="2024-03-12T08:31:56.255" v="33" actId="735"/>
          <pc:sldLayoutMkLst>
            <pc:docMk/>
            <pc:sldMasterMk cId="3376403382" sldId="2147483900"/>
            <pc:sldLayoutMk cId="2137766310" sldId="2147483907"/>
          </pc:sldLayoutMkLst>
        </pc:sldLayoutChg>
        <pc:sldLayoutChg chg="modSp">
          <pc:chgData name="Hesketh Angela" userId="49f1f70d-9283-4f33-a7a4-e78ad5099cd7" providerId="ADAL" clId="{8BE991FF-48E1-4185-8F36-AB78020119B3}" dt="2024-03-12T08:31:58.116" v="34" actId="735"/>
          <pc:sldLayoutMkLst>
            <pc:docMk/>
            <pc:sldMasterMk cId="3376403382" sldId="2147483900"/>
            <pc:sldLayoutMk cId="3394155646" sldId="2147483912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275" cy="49836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862" y="1"/>
            <a:ext cx="2946275" cy="49836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D0C22A-1919-4110-9FF5-30D605855A8A}" type="datetimeFigureOut">
              <a:rPr lang="en-US" smtClean="0"/>
              <a:t>7/10/2024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273"/>
            <a:ext cx="2946275" cy="4983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862" y="9428273"/>
            <a:ext cx="2946275" cy="4983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4B6F94-AEFE-4D7D-A7E4-9DE04E9C24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9197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C7E039C-83F2-E147-9F2D-75C6A621E4DA}" type="datetimeFigureOut">
              <a:rPr lang="en-US" smtClean="0"/>
              <a:t>7/10/2024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EE0E784-2655-D944-8273-D13A0E562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883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BG Start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0E784-2655-D944-8273-D13A0E562E3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4068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0E784-2655-D944-8273-D13A0E562E3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7675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PC Start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0E784-2655-D944-8273-D13A0E562E3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7148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510C67C-630D-4807-B486-EC56C14DF5E6}" type="slidenum">
              <a:rPr kumimoji="0" lang="en-ZA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ZA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1239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59C04-44A4-CF4D-BCCF-91B0EC4D587F}" type="datetime1">
              <a:rPr lang="en-ZA" smtClean="0"/>
              <a:t>2024/07/10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6FBCE-0EFB-9341-AF14-772DDDB8FE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88099" y="620038"/>
            <a:ext cx="8536487" cy="945715"/>
          </a:xfrm>
        </p:spPr>
        <p:txBody>
          <a:bodyPr>
            <a:normAutofit/>
          </a:bodyPr>
          <a:lstStyle>
            <a:lvl1pPr>
              <a:lnSpc>
                <a:spcPts val="3000"/>
              </a:lnSpc>
              <a:defRPr sz="3500" b="1"/>
            </a:lvl1pPr>
          </a:lstStyle>
          <a:p>
            <a:r>
              <a:rPr lang="en-US"/>
              <a:t>HEADING GOES HERE NATIONAL TREASURY NATIONAL HEADINGGOES HERE NATIONAL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099" y="1825624"/>
            <a:ext cx="8536487" cy="482166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8321841" y="0"/>
            <a:ext cx="405063" cy="409074"/>
          </a:xfrm>
          <a:prstGeom prst="rect">
            <a:avLst/>
          </a:prstGeom>
        </p:spPr>
        <p:txBody>
          <a:bodyPr vert="horz" lIns="91440" tIns="45720" rIns="91440" bIns="45720" rtlCol="0" anchor="ctr" anchorCtr="1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F6FBCE-0EFB-9341-AF14-772DDDB8FE9A}" type="slidenum">
              <a:rPr lang="en-US" sz="1400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pPr/>
              <a:t>‹#›</a:t>
            </a:fld>
            <a:endParaRPr lang="en-US" sz="14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06901-97E9-EC48-853A-C1E7E6BC4AA2}" type="datetime1">
              <a:rPr lang="en-ZA" smtClean="0"/>
              <a:t>2024/07/10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6FBCE-0EFB-9341-AF14-772DDDB8FE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FC8E3-AC9B-484F-A89A-11D48F91BD50}" type="datetime1">
              <a:rPr lang="en-ZA" smtClean="0"/>
              <a:t>2024/07/10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6FBCE-0EFB-9341-AF14-772DDDB8FE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3CD7-1148-2F44-B63B-DE7490027093}" type="datetime1">
              <a:rPr lang="en-ZA" smtClean="0"/>
              <a:t>2024/07/10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6FBCE-0EFB-9341-AF14-772DDDB8FE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0C203-3373-6B42-997B-6A5702094014}" type="datetime1">
              <a:rPr lang="en-ZA" smtClean="0"/>
              <a:t>2024/07/10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6FBCE-0EFB-9341-AF14-772DDDB8FE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1E0601B8-E390-205C-AC34-EF350BC78EDA}"/>
              </a:ext>
            </a:extLst>
          </p:cNvPr>
          <p:cNvSpPr txBox="1">
            <a:spLocks/>
          </p:cNvSpPr>
          <p:nvPr userDrawn="1"/>
        </p:nvSpPr>
        <p:spPr>
          <a:xfrm>
            <a:off x="35496" y="6448251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l"/>
            <a:fld id="{5D312F24-582A-4117-A0B2-A1DD2489FD11}" type="slidenum">
              <a:rPr lang="en-US" altLang="en-US" smtClean="0">
                <a:solidFill>
                  <a:schemeClr val="tx1"/>
                </a:solidFill>
                <a:latin typeface="Arial"/>
                <a:cs typeface="Arial"/>
              </a:rPr>
              <a:pPr algn="l"/>
              <a:t>‹#›</a:t>
            </a:fld>
            <a:endParaRPr lang="en-US" alt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C661AF-49C8-278E-1F41-A0F39098410C}"/>
              </a:ext>
            </a:extLst>
          </p:cNvPr>
          <p:cNvSpPr/>
          <p:nvPr userDrawn="1"/>
        </p:nvSpPr>
        <p:spPr>
          <a:xfrm>
            <a:off x="6282032" y="6294512"/>
            <a:ext cx="275446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/>
              <a:t>GROWING KWAZULU-NATAL TOGETHER</a:t>
            </a:r>
          </a:p>
        </p:txBody>
      </p:sp>
      <p:pic>
        <p:nvPicPr>
          <p:cNvPr id="7" name="Picture 6" descr="Health Logo.jpg">
            <a:extLst>
              <a:ext uri="{FF2B5EF4-FFF2-40B4-BE49-F238E27FC236}">
                <a16:creationId xmlns:a16="http://schemas.microsoft.com/office/drawing/2014/main" id="{2DE56F71-335A-9210-3816-AB04214071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158062"/>
            <a:ext cx="2304256" cy="580377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C31C785-ECB0-A6AD-5C82-4EAF8C0F7C36}"/>
              </a:ext>
            </a:extLst>
          </p:cNvPr>
          <p:cNvCxnSpPr>
            <a:cxnSpLocks/>
          </p:cNvCxnSpPr>
          <p:nvPr userDrawn="1"/>
        </p:nvCxnSpPr>
        <p:spPr>
          <a:xfrm>
            <a:off x="323528" y="6021288"/>
            <a:ext cx="849662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204" userDrawn="1">
          <p15:clr>
            <a:srgbClr val="FBAE40"/>
          </p15:clr>
        </p15:guide>
        <p15:guide id="4" pos="5556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59161-6F42-1849-8689-A2198D8BC5D0}" type="datetime1">
              <a:rPr lang="en-ZA" smtClean="0"/>
              <a:t>2024/07/10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6FBCE-0EFB-9341-AF14-772DDDB8FE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3A3FC-878C-8F47-B106-AE211DEC66D8}" type="datetime1">
              <a:rPr lang="en-ZA" smtClean="0"/>
              <a:t>2024/07/10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6FBCE-0EFB-9341-AF14-772DDDB8FE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31FB4-306C-B14F-9DF4-0FD9AB22B8E7}" type="datetime1">
              <a:rPr lang="en-ZA" smtClean="0"/>
              <a:t>2024/07/10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6FBCE-0EFB-9341-AF14-772DDDB8FE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89B79-E675-C345-883A-F23F764B154F}" type="datetime1">
              <a:rPr lang="en-ZA" smtClean="0"/>
              <a:t>2024/07/10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6FBCE-0EFB-9341-AF14-772DDDB8FE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E1CC4D-6B80-824F-95B3-C7042065D9B6}" type="datetime1">
              <a:rPr lang="en-ZA" smtClean="0">
                <a:solidFill>
                  <a:prstClr val="black">
                    <a:tint val="75000"/>
                  </a:prstClr>
                </a:solidFill>
              </a:rPr>
              <a:t>2024/07/10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3A2FD1-091E-4E14-B5E1-3309D4850A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10995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D75F08-4359-F24D-B75E-52A5BEC68428}" type="datetime1">
              <a:rPr lang="en-ZA" smtClean="0">
                <a:solidFill>
                  <a:prstClr val="black">
                    <a:tint val="75000"/>
                  </a:prstClr>
                </a:solidFill>
              </a:rPr>
              <a:t>2024/07/10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312F24-582A-4117-A0B2-A1DD2489FD1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50151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DFB60-A28B-FA49-9890-02611BDD1250}" type="datetime1">
              <a:rPr lang="en-ZA" smtClean="0">
                <a:solidFill>
                  <a:prstClr val="black">
                    <a:tint val="75000"/>
                  </a:prstClr>
                </a:solidFill>
              </a:rPr>
              <a:t>2024/07/10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BF3DF0-8F4F-4A0C-B1E1-3C80CEE4DE5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22540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077D25-B234-DB47-8433-1FA2361B3338}" type="datetime1">
              <a:rPr lang="en-ZA" smtClean="0">
                <a:solidFill>
                  <a:prstClr val="black">
                    <a:tint val="75000"/>
                  </a:prstClr>
                </a:solidFill>
              </a:rPr>
              <a:t>2024/07/10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757167-10C8-42C7-B29A-1F1A091DED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9878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CB6082-06BD-AB4C-ADD6-3421277132D8}" type="datetime1">
              <a:rPr lang="en-ZA" smtClean="0">
                <a:solidFill>
                  <a:prstClr val="black">
                    <a:tint val="75000"/>
                  </a:prstClr>
                </a:solidFill>
              </a:rPr>
              <a:t>2024/07/10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0BF22A-558E-49CD-8C91-D895D543537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40183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9F77BC-9A31-FA42-B460-684745034B14}" type="datetime1">
              <a:rPr lang="en-ZA" smtClean="0">
                <a:solidFill>
                  <a:prstClr val="black">
                    <a:tint val="75000"/>
                  </a:prstClr>
                </a:solidFill>
              </a:rPr>
              <a:t>2024/07/10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070C76-ABB2-4FD9-BD01-E906E11C99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98008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443F39-493D-254D-911F-0BEF0C9BCEC8}" type="datetime1">
              <a:rPr lang="en-ZA" smtClean="0">
                <a:solidFill>
                  <a:prstClr val="black">
                    <a:tint val="75000"/>
                  </a:prstClr>
                </a:solidFill>
              </a:rPr>
              <a:t>2024/07/10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2A617F-46FE-4A8A-8649-A4E46A8175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77663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09430-34CF-3844-89BE-8856531CE00F}" type="datetime1">
              <a:rPr lang="en-ZA" smtClean="0">
                <a:solidFill>
                  <a:prstClr val="black">
                    <a:tint val="75000"/>
                  </a:prstClr>
                </a:solidFill>
              </a:rPr>
              <a:t>2024/07/10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6A8617-99DB-44A4-9BFF-66DE9E62441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01890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5A631F-DC78-9541-BC17-B6C98AEFE055}" type="datetime1">
              <a:rPr lang="en-ZA" smtClean="0">
                <a:solidFill>
                  <a:prstClr val="black">
                    <a:tint val="75000"/>
                  </a:prstClr>
                </a:solidFill>
              </a:rPr>
              <a:t>2024/07/10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DF82E0-F617-466A-8989-E6F91EEE83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39332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5F6902-2018-4A43-A197-E66B77FC800F}" type="datetime1">
              <a:rPr lang="en-ZA" smtClean="0">
                <a:solidFill>
                  <a:prstClr val="black">
                    <a:tint val="75000"/>
                  </a:prstClr>
                </a:solidFill>
              </a:rPr>
              <a:t>2024/07/10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9C980E-3AC1-4DFD-ABD0-F24C9196324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73794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50AAFC-9222-5F47-83D3-233A5731C885}" type="datetime1">
              <a:rPr lang="en-ZA" smtClean="0">
                <a:solidFill>
                  <a:prstClr val="black">
                    <a:tint val="75000"/>
                  </a:prstClr>
                </a:solidFill>
              </a:rPr>
              <a:t>2024/07/10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B76249-C742-443A-9BEC-97296B7C01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86236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" y="6309320"/>
            <a:ext cx="9035988" cy="346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 descr="http://www.kznonline.gov.za/images/stories/downloads/Logos/Coat_of_Arms-zulu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" y="6414955"/>
            <a:ext cx="575048" cy="420660"/>
          </a:xfrm>
          <a:prstGeom prst="rect">
            <a:avLst/>
          </a:prstGeom>
          <a:blipFill dpi="0" rotWithShape="1">
            <a:blip r:embed="rId2">
              <a:alphaModFix amt="0"/>
            </a:blip>
            <a:srcRect/>
            <a:tile tx="0" ty="0" sx="100000" sy="100000" flip="none" algn="tl"/>
          </a:blipFill>
          <a:ln>
            <a:noFill/>
          </a:ln>
        </p:spPr>
      </p:pic>
      <p:sp>
        <p:nvSpPr>
          <p:cNvPr id="1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532440" y="6309320"/>
            <a:ext cx="540060" cy="484165"/>
          </a:xfrm>
          <a:solidFill>
            <a:schemeClr val="bg1"/>
          </a:solidFill>
          <a:ln w="38100">
            <a:solidFill>
              <a:srgbClr val="008000"/>
            </a:solidFill>
          </a:ln>
        </p:spPr>
        <p:txBody>
          <a:bodyPr anchor="ctr"/>
          <a:lstStyle/>
          <a:p>
            <a:pPr algn="ctr">
              <a:defRPr/>
            </a:pPr>
            <a:fld id="{80BD4F07-03E6-4EEC-A54B-BD8004E5F0D3}" type="slidenum">
              <a:rPr lang="en-US" sz="1400" b="1" smtClean="0">
                <a:solidFill>
                  <a:srgbClr val="008000"/>
                </a:solidFill>
                <a:latin typeface="Arial" panose="020B0604020202020204" pitchFamily="34" charset="0"/>
              </a:rPr>
              <a:pPr algn="ctr">
                <a:defRPr/>
              </a:pPr>
              <a:t>‹#›</a:t>
            </a:fld>
            <a:endParaRPr lang="en-US" sz="1400" b="1">
              <a:solidFill>
                <a:srgbClr val="008000"/>
              </a:solidFill>
              <a:latin typeface="Arial" panose="020B0604020202020204" pitchFamily="34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 userDrawn="1"/>
        </p:nvSpPr>
        <p:spPr bwMode="auto">
          <a:xfrm>
            <a:off x="0" y="6559393"/>
            <a:ext cx="9144000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ZA" sz="1050" b="1" i="1" baseline="30000">
                <a:solidFill>
                  <a:srgbClr val="009900"/>
                </a:solidFill>
              </a:rPr>
              <a:t>“KZN as a prosperous Province</a:t>
            </a:r>
            <a:r>
              <a:rPr lang="en-ZA" sz="1050" b="1" i="1">
                <a:solidFill>
                  <a:srgbClr val="009900"/>
                </a:solidFill>
              </a:rPr>
              <a:t> </a:t>
            </a:r>
            <a:r>
              <a:rPr lang="en-ZA" sz="1050" b="1" i="1" baseline="30000">
                <a:solidFill>
                  <a:srgbClr val="009900"/>
                </a:solidFill>
              </a:rPr>
              <a:t>with healthy, secure and skilled population, living in dignity and harmony, acting as a gateway between Africa and the World”</a:t>
            </a:r>
          </a:p>
        </p:txBody>
      </p:sp>
    </p:spTree>
    <p:extLst>
      <p:ext uri="{BB962C8B-B14F-4D97-AF65-F5344CB8AC3E}">
        <p14:creationId xmlns:p14="http://schemas.microsoft.com/office/powerpoint/2010/main" val="3394155646"/>
      </p:ext>
    </p:extLst>
  </p:cSld>
  <p:clrMapOvr>
    <a:masterClrMapping/>
  </p:clrMapOvr>
  <p:transition>
    <p:cut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71792E-29FB-8649-BB25-70B41D2B30B2}" type="datetime1">
              <a:rPr lang="en-ZA" smtClean="0"/>
              <a:t>2024/07/10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F6FBCE-0EFB-9341-AF14-772DDDB8F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176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4B701AD-C1C5-DC49-8F34-007252B5D40B}" type="datetime1">
              <a:rPr lang="en-ZA" smtClean="0">
                <a:solidFill>
                  <a:prstClr val="black">
                    <a:tint val="75000"/>
                  </a:prstClr>
                </a:solidFill>
              </a:rPr>
              <a:t>2024/07/10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B0CCA43C-E545-4331-BDCE-A95AACE040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6403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OTP Powerpoint Template-1.jpg">
            <a:extLst>
              <a:ext uri="{FF2B5EF4-FFF2-40B4-BE49-F238E27FC236}">
                <a16:creationId xmlns:a16="http://schemas.microsoft.com/office/drawing/2014/main" id="{C0181D8D-5787-226D-749A-CD193D40FD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32"/>
            <a:ext cx="9143999" cy="6858000"/>
          </a:xfrm>
          <a:prstGeom prst="rect">
            <a:avLst/>
          </a:prstGeom>
        </p:spPr>
      </p:pic>
      <p:pic>
        <p:nvPicPr>
          <p:cNvPr id="25" name="Picture 24" descr="Health Logo.jpg">
            <a:extLst>
              <a:ext uri="{FF2B5EF4-FFF2-40B4-BE49-F238E27FC236}">
                <a16:creationId xmlns:a16="http://schemas.microsoft.com/office/drawing/2014/main" id="{3B8C6E17-D1F9-400D-D8B9-8867FC10AF7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59" y="633434"/>
            <a:ext cx="2808312" cy="70733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FE2A94F-E637-ACE3-27E7-9B4C2BC0A4F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143" y="414185"/>
            <a:ext cx="1475656" cy="944447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F82E0-F617-466A-8989-E6F91EEE8384}" type="slidenum">
              <a:rPr lang="en-US" altLang="en-US" smtClean="0"/>
              <a:pPr/>
              <a:t>1</a:t>
            </a:fld>
            <a:endParaRPr lang="en-US" altLang="en-US"/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1043608" y="1772816"/>
            <a:ext cx="72009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3200" b="1">
              <a:solidFill>
                <a:prstClr val="black"/>
              </a:solidFill>
              <a:latin typeface="Arial Black" panose="020B0A04020102020204" pitchFamily="34" charset="0"/>
            </a:endParaRPr>
          </a:p>
          <a:p>
            <a:pPr algn="ctr" eaLnBrk="1" hangingPunct="1"/>
            <a:endParaRPr lang="en-ZA" altLang="en-US" sz="2400" b="1">
              <a:solidFill>
                <a:prstClr val="white"/>
              </a:solidFill>
              <a:latin typeface="Arial Black" panose="020B0A04020102020204" pitchFamily="34" charset="0"/>
            </a:endParaRPr>
          </a:p>
          <a:p>
            <a:pPr algn="ctr" eaLnBrk="1" hangingPunct="1"/>
            <a:endParaRPr lang="en-ZA" altLang="en-US" sz="2400" b="1">
              <a:solidFill>
                <a:prstClr val="white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95536" y="2828836"/>
            <a:ext cx="84969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US" altLang="en-US" sz="24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7504" y="2397949"/>
            <a:ext cx="89289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en-US" sz="3200" b="1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5760" y="1650311"/>
            <a:ext cx="8892479" cy="156966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000" b="1" dirty="0">
                <a:solidFill>
                  <a:prstClr val="white"/>
                </a:solidFill>
                <a:latin typeface="Arial"/>
                <a:cs typeface="Arial"/>
              </a:rPr>
              <a:t>NEW TERTIARY HOSPITAL IN NORTHERN KWAZULU-NATAL</a:t>
            </a:r>
          </a:p>
          <a:p>
            <a:pPr algn="ctr"/>
            <a:endParaRPr lang="en-US" sz="2000" b="1" dirty="0">
              <a:solidFill>
                <a:prstClr val="white"/>
              </a:solidFill>
              <a:latin typeface="Arial"/>
              <a:cs typeface="Arial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ZA" sz="28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CLARIFICATION MEETING FOR THE PROCUREMENT OF CONSULTANTS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39752" y="6562755"/>
            <a:ext cx="44644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prstClr val="white"/>
                </a:solidFill>
              </a:rPr>
              <a:t>GROWING KWAZULU-NATAL TOGETHER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1" t="25576" r="1738" b="9783"/>
          <a:stretch/>
        </p:blipFill>
        <p:spPr>
          <a:xfrm>
            <a:off x="1584377" y="5285288"/>
            <a:ext cx="2260600" cy="122329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018899" y="4091326"/>
            <a:ext cx="5106202" cy="83099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ZA" sz="16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PMO Lead: Bongi Gcaba</a:t>
            </a:r>
            <a:endParaRPr lang="en-ZA" sz="16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6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Management Office: Priority Projects</a:t>
            </a:r>
          </a:p>
          <a:p>
            <a:pPr algn="ctr"/>
            <a:r>
              <a:rPr lang="en-US" sz="1600" b="1" dirty="0" smtClean="0">
                <a:solidFill>
                  <a:prstClr val="white"/>
                </a:solidFill>
                <a:latin typeface="Arial"/>
                <a:cs typeface="Arial"/>
              </a:rPr>
              <a:t>17 July </a:t>
            </a:r>
            <a:r>
              <a:rPr lang="en-US" sz="1600" b="1" dirty="0">
                <a:solidFill>
                  <a:prstClr val="white"/>
                </a:solidFill>
                <a:latin typeface="Arial"/>
                <a:cs typeface="Arial"/>
              </a:rPr>
              <a:t>2024</a:t>
            </a:r>
            <a:endParaRPr lang="en-ZA" sz="16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9" t="26866" r="20704" b="12952"/>
          <a:stretch/>
        </p:blipFill>
        <p:spPr>
          <a:xfrm>
            <a:off x="3965489" y="5291667"/>
            <a:ext cx="1789420" cy="1219555"/>
          </a:xfrm>
          <a:prstGeom prst="rect">
            <a:avLst/>
          </a:prstGeom>
        </p:spPr>
      </p:pic>
      <p:pic>
        <p:nvPicPr>
          <p:cNvPr id="3" name="Picture 2" descr="A collage of different images of a building&#10;&#10;Description automatically generated">
            <a:extLst>
              <a:ext uri="{FF2B5EF4-FFF2-40B4-BE49-F238E27FC236}">
                <a16:creationId xmlns:a16="http://schemas.microsoft.com/office/drawing/2014/main" id="{8714CB43-27E5-BE22-481E-22D1C91264D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47038" r="47477" b="26245"/>
          <a:stretch/>
        </p:blipFill>
        <p:spPr>
          <a:xfrm>
            <a:off x="7034746" y="5285841"/>
            <a:ext cx="2060553" cy="1233546"/>
          </a:xfrm>
          <a:prstGeom prst="rect">
            <a:avLst/>
          </a:prstGeom>
        </p:spPr>
      </p:pic>
      <p:pic>
        <p:nvPicPr>
          <p:cNvPr id="10" name="Picture 9" descr="A collage of a courtyard with trees and plants&#10;&#10;Description automatically generated">
            <a:extLst>
              <a:ext uri="{FF2B5EF4-FFF2-40B4-BE49-F238E27FC236}">
                <a16:creationId xmlns:a16="http://schemas.microsoft.com/office/drawing/2014/main" id="{7A8F17C8-E6AA-9EAA-95DD-49834D0B8E8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-597" t="2001" r="40896" b="39457"/>
          <a:stretch/>
        </p:blipFill>
        <p:spPr>
          <a:xfrm>
            <a:off x="46339" y="5285841"/>
            <a:ext cx="1411862" cy="1236146"/>
          </a:xfrm>
          <a:prstGeom prst="rect">
            <a:avLst/>
          </a:prstGeom>
        </p:spPr>
      </p:pic>
      <p:pic>
        <p:nvPicPr>
          <p:cNvPr id="12" name="Picture 11" descr="A collage of buildings and a hospital&#10;&#10;Description automatically generated">
            <a:extLst>
              <a:ext uri="{FF2B5EF4-FFF2-40B4-BE49-F238E27FC236}">
                <a16:creationId xmlns:a16="http://schemas.microsoft.com/office/drawing/2014/main" id="{040F582C-2B04-E956-0159-D961AA02011E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r="65435" b="42301"/>
          <a:stretch/>
        </p:blipFill>
        <p:spPr>
          <a:xfrm>
            <a:off x="5857282" y="5293185"/>
            <a:ext cx="1071174" cy="1223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6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EB71EA-EEF1-CA17-192E-AA5B64F90E75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235585" y="610857"/>
            <a:ext cx="8047037" cy="4837113"/>
          </a:xfrm>
        </p:spPr>
        <p:txBody>
          <a:bodyPr>
            <a:normAutofit/>
          </a:bodyPr>
          <a:lstStyle/>
          <a:p>
            <a:pPr algn="just">
              <a:lnSpc>
                <a:spcPct val="13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en-ZA" sz="180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en-ZA" sz="180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en-ZA" sz="180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en-ZA" sz="180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en-ZA" sz="180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en-ZA" sz="180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en-ZA" sz="180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120C07B6-1F76-AB6B-AC09-0162C5A144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5937410"/>
              </p:ext>
            </p:extLst>
          </p:nvPr>
        </p:nvGraphicFramePr>
        <p:xfrm>
          <a:off x="416201" y="703251"/>
          <a:ext cx="7866421" cy="5288644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7866421">
                  <a:extLst>
                    <a:ext uri="{9D8B030D-6E8A-4147-A177-3AD203B41FA5}">
                      <a16:colId xmlns:a16="http://schemas.microsoft.com/office/drawing/2014/main" val="1003059675"/>
                    </a:ext>
                  </a:extLst>
                </a:gridCol>
              </a:tblGrid>
              <a:tr h="559300"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Project</a:t>
                      </a:r>
                      <a:r>
                        <a:rPr lang="en-GB" sz="2000" b="0" baseline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Background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30054286"/>
                  </a:ext>
                </a:extLst>
              </a:tr>
              <a:tr h="559300"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Supply</a:t>
                      </a:r>
                      <a:r>
                        <a:rPr lang="en-GB" sz="2000" b="0" baseline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Chain Management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00696370"/>
                  </a:ext>
                </a:extLst>
              </a:tr>
              <a:tr h="672504">
                <a:tc>
                  <a:txBody>
                    <a:bodyPr/>
                    <a:lstStyle/>
                    <a:p>
                      <a:pPr marL="342900" marR="0" indent="-3429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ZA" sz="2000" b="0" dirty="0" smtClean="0">
                          <a:latin typeface="Arial"/>
                          <a:cs typeface="Arial"/>
                        </a:rPr>
                        <a:t>Scope of Works</a:t>
                      </a:r>
                      <a:endParaRPr lang="en-US" sz="2000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12412727"/>
                  </a:ext>
                </a:extLst>
              </a:tr>
              <a:tr h="559300"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en-GB" sz="2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Quality Management</a:t>
                      </a:r>
                      <a:endParaRPr lang="en-US" sz="2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7220248"/>
                  </a:ext>
                </a:extLst>
              </a:tr>
              <a:tr h="559300"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en-GB" sz="2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Pricing Data</a:t>
                      </a:r>
                      <a:endParaRPr lang="en-US" sz="2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31005019"/>
                  </a:ext>
                </a:extLst>
              </a:tr>
              <a:tr h="676701">
                <a:tc>
                  <a:txBody>
                    <a:bodyPr/>
                    <a:lstStyle/>
                    <a:p>
                      <a:pPr marL="342900" marR="0" indent="-3429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2000" b="0" dirty="0" smtClean="0">
                          <a:latin typeface="Arial"/>
                          <a:cs typeface="Arial"/>
                        </a:rPr>
                        <a:t>Evaluation</a:t>
                      </a:r>
                      <a:r>
                        <a:rPr lang="en-US" sz="2000" b="0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2000" b="0" dirty="0" smtClean="0">
                          <a:latin typeface="Arial"/>
                          <a:cs typeface="Arial"/>
                        </a:rPr>
                        <a:t>Criteria </a:t>
                      </a:r>
                      <a:endParaRPr lang="en-US" sz="2000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endParaRPr lang="en-US" sz="2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18727312"/>
                  </a:ext>
                </a:extLst>
              </a:tr>
              <a:tr h="559300"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en-US" sz="2000" b="0" dirty="0" smtClean="0">
                          <a:latin typeface="Arial"/>
                          <a:cs typeface="Arial"/>
                        </a:rPr>
                        <a:t>Planning and Programming</a:t>
                      </a:r>
                      <a:endParaRPr lang="en-US" sz="2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90158606"/>
                  </a:ext>
                </a:extLst>
              </a:tr>
              <a:tr h="559300">
                <a:tc>
                  <a:txBody>
                    <a:bodyPr/>
                    <a:lstStyle/>
                    <a:p>
                      <a:pPr marL="342900" marR="0" lvl="0" indent="-34290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</a:pPr>
                      <a:r>
                        <a:rPr lang="en-US" sz="2000" b="0" dirty="0" smtClean="0">
                          <a:latin typeface="Arial"/>
                          <a:cs typeface="Arial"/>
                        </a:rPr>
                        <a:t>Questions</a:t>
                      </a:r>
                      <a:endParaRPr lang="en-US" sz="2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4306685"/>
                  </a:ext>
                </a:extLst>
              </a:tr>
              <a:tr h="559300">
                <a:tc>
                  <a:txBody>
                    <a:bodyPr/>
                    <a:lstStyle/>
                    <a:p>
                      <a:pPr marL="342900" marR="0" lvl="0" indent="-3429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Char char="§"/>
                        <a:tabLst/>
                        <a:defRPr/>
                      </a:pPr>
                      <a:r>
                        <a:rPr lang="en-US" sz="2000" b="0" dirty="0" smtClean="0">
                          <a:latin typeface="Arial"/>
                          <a:cs typeface="Arial"/>
                        </a:rPr>
                        <a:t>Concluding Remarks</a:t>
                      </a:r>
                      <a:endParaRPr lang="en-US" sz="2000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31964217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6305C398-A0AC-1DD0-51AC-58E7BF4323BA}"/>
              </a:ext>
            </a:extLst>
          </p:cNvPr>
          <p:cNvSpPr txBox="1">
            <a:spLocks/>
          </p:cNvSpPr>
          <p:nvPr/>
        </p:nvSpPr>
        <p:spPr>
          <a:xfrm>
            <a:off x="235585" y="30480"/>
            <a:ext cx="2188441" cy="5803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2400" b="1" dirty="0"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104234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BD7110-8D19-5583-7DD5-4B0E7547ECC8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323850" y="908437"/>
            <a:ext cx="6486525" cy="4691062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228600" indent="-228600" defTabSz="91440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Strategic planning at Mkuze on 12-13 October 2019</a:t>
            </a:r>
          </a:p>
          <a:p>
            <a:pPr marL="228600" indent="-228600" defTabSz="91440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Need to improve access to specialized health care in KwaZulu-Natal </a:t>
            </a:r>
          </a:p>
          <a:p>
            <a:pPr marL="225425" indent="-225425" defTabSz="91440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Budget speech on 5 June 2020, committed to:</a:t>
            </a:r>
          </a:p>
          <a:p>
            <a:pPr marL="568325" lvl="1" indent="-225425" defTabSz="91440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 new tertiary hospital and </a:t>
            </a:r>
          </a:p>
          <a:p>
            <a:pPr marL="568325" lvl="1" indent="-225425" defTabSz="91440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regionalization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of four district hospitals</a:t>
            </a:r>
          </a:p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Primary benefits:</a:t>
            </a:r>
          </a:p>
          <a:p>
            <a:pPr marL="568325" lvl="1" indent="-225425" defTabSz="91440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Reduce long travel distances to access services by rural communities </a:t>
            </a:r>
          </a:p>
          <a:p>
            <a:pPr marL="568325" lvl="1" indent="-225425" defTabSz="91440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Reduce high costs of interfacility transportation of patients </a:t>
            </a:r>
          </a:p>
          <a:p>
            <a:pPr marL="568325" lvl="1" indent="-225425" defTabSz="91440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Reduce operational cost of the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specialized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health services.</a:t>
            </a:r>
          </a:p>
          <a:p>
            <a:pPr marL="228600" lvl="1" indent="-228600" defTabSz="914400"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Budget speech on 21 May 2021 - Assessments underway on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regionalization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PMO established to accelerate project planning on 06 April 2022 </a:t>
            </a:r>
          </a:p>
          <a:p>
            <a:pPr marL="228600" indent="-228600" defTabSz="91440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Budget speech on 10 May 2022 - Department was proceeding with planning</a:t>
            </a:r>
          </a:p>
          <a:p>
            <a:pPr marL="228600" indent="-228600" defTabSz="91440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Steering Committee to oversee projects established on 11 October 2022</a:t>
            </a:r>
          </a:p>
          <a:p>
            <a:pPr marL="0" indent="0" defTabSz="914400"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B8F9BA0-A1D5-C374-81B9-2C4DDF3CC9A2}"/>
              </a:ext>
            </a:extLst>
          </p:cNvPr>
          <p:cNvSpPr/>
          <p:nvPr/>
        </p:nvSpPr>
        <p:spPr>
          <a:xfrm>
            <a:off x="6911556" y="1454124"/>
            <a:ext cx="1898761" cy="68108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>
                <a:latin typeface="Arial" panose="020B0604020202020204" pitchFamily="34" charset="0"/>
                <a:cs typeface="Arial" panose="020B0604020202020204" pitchFamily="34" charset="0"/>
              </a:rPr>
              <a:t>Strategy Planned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2D099FE-1008-2A88-D3BF-4676AD9A8842}"/>
              </a:ext>
            </a:extLst>
          </p:cNvPr>
          <p:cNvSpPr/>
          <p:nvPr/>
        </p:nvSpPr>
        <p:spPr>
          <a:xfrm>
            <a:off x="6911556" y="2414797"/>
            <a:ext cx="1893484" cy="68108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>
                <a:latin typeface="Arial" panose="020B0604020202020204" pitchFamily="34" charset="0"/>
                <a:cs typeface="Arial" panose="020B0604020202020204" pitchFamily="34" charset="0"/>
              </a:rPr>
              <a:t>Stakeholders informed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13C3D9B-B981-75C8-C1F9-363A016373C0}"/>
              </a:ext>
            </a:extLst>
          </p:cNvPr>
          <p:cNvSpPr/>
          <p:nvPr/>
        </p:nvSpPr>
        <p:spPr>
          <a:xfrm>
            <a:off x="6911556" y="3340686"/>
            <a:ext cx="1908594" cy="68108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>
                <a:latin typeface="Arial" panose="020B0604020202020204" pitchFamily="34" charset="0"/>
                <a:cs typeface="Arial" panose="020B0604020202020204" pitchFamily="34" charset="0"/>
              </a:rPr>
              <a:t>Benefits communicated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83A349E-8B6A-F957-728E-5947DA1FC424}"/>
              </a:ext>
            </a:extLst>
          </p:cNvPr>
          <p:cNvSpPr/>
          <p:nvPr/>
        </p:nvSpPr>
        <p:spPr>
          <a:xfrm>
            <a:off x="6911556" y="4333067"/>
            <a:ext cx="1908593" cy="68108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>
                <a:latin typeface="Arial" panose="020B0604020202020204" pitchFamily="34" charset="0"/>
                <a:cs typeface="Arial" panose="020B0604020202020204" pitchFamily="34" charset="0"/>
              </a:rPr>
              <a:t>Progress reported</a:t>
            </a:r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8840CCD9-29C1-D45C-6AED-B549F4A9ACFE}"/>
              </a:ext>
            </a:extLst>
          </p:cNvPr>
          <p:cNvSpPr/>
          <p:nvPr/>
        </p:nvSpPr>
        <p:spPr>
          <a:xfrm>
            <a:off x="7770464" y="2201306"/>
            <a:ext cx="178576" cy="160135"/>
          </a:xfrm>
          <a:prstGeom prst="downArrow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59C220A1-9227-04BF-E79B-15A2EE82F6C5}"/>
              </a:ext>
            </a:extLst>
          </p:cNvPr>
          <p:cNvSpPr/>
          <p:nvPr/>
        </p:nvSpPr>
        <p:spPr>
          <a:xfrm>
            <a:off x="7770464" y="3140517"/>
            <a:ext cx="178576" cy="160135"/>
          </a:xfrm>
          <a:prstGeom prst="downArrow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8AB67386-0420-EF7E-A94E-7A5091578E71}"/>
              </a:ext>
            </a:extLst>
          </p:cNvPr>
          <p:cNvSpPr/>
          <p:nvPr/>
        </p:nvSpPr>
        <p:spPr>
          <a:xfrm>
            <a:off x="7770464" y="4092864"/>
            <a:ext cx="178576" cy="160135"/>
          </a:xfrm>
          <a:prstGeom prst="downArrow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512D0BE9-359A-4396-72B0-554F6D50843B}"/>
              </a:ext>
            </a:extLst>
          </p:cNvPr>
          <p:cNvSpPr txBox="1">
            <a:spLocks/>
          </p:cNvSpPr>
          <p:nvPr/>
        </p:nvSpPr>
        <p:spPr>
          <a:xfrm>
            <a:off x="219075" y="0"/>
            <a:ext cx="7886700" cy="5288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400" b="1"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  <a:endParaRPr lang="en-ZA" sz="2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362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12E43-EF0A-E01B-B5AA-B458FA0D5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E3FC83-6C0F-E545-043C-83C297FCD4F3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0" y="1665288"/>
            <a:ext cx="6486525" cy="376396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ZA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project seeks to resolve the following main challenges:</a:t>
            </a:r>
            <a:endParaRPr lang="en-ZA" sz="180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romanLcPeriod"/>
            </a:pPr>
            <a:r>
              <a:rPr lang="en-ZA" sz="180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Long travel distances for patients and their loved ones;</a:t>
            </a:r>
          </a:p>
          <a:p>
            <a:pPr marL="342900" lvl="0" indent="-342900" algn="just">
              <a:lnSpc>
                <a:spcPct val="150000"/>
              </a:lnSpc>
              <a:buFont typeface="+mj-lt"/>
              <a:buAutoNum type="romanLcPeriod"/>
            </a:pPr>
            <a:r>
              <a:rPr lang="en-ZA" sz="180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Current hospitals in Empangeni are not dedicated Tertiary Hospitals resulting in poor patient care;</a:t>
            </a:r>
          </a:p>
          <a:p>
            <a:pPr marL="342900" lvl="0" indent="-342900" algn="just">
              <a:lnSpc>
                <a:spcPct val="150000"/>
              </a:lnSpc>
              <a:buFont typeface="+mj-lt"/>
              <a:buAutoNum type="romanLcPeriod"/>
            </a:pPr>
            <a:r>
              <a:rPr lang="en-ZA" sz="180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Burden on Planned Patient Transport (PPT);</a:t>
            </a:r>
          </a:p>
          <a:p>
            <a:pPr marL="342900" lvl="0" indent="-342900" algn="just">
              <a:lnSpc>
                <a:spcPct val="150000"/>
              </a:lnSpc>
              <a:buFont typeface="+mj-lt"/>
              <a:buAutoNum type="romanLcPeriod"/>
            </a:pPr>
            <a:r>
              <a:rPr lang="en-ZA" sz="180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Backlog of patients needing tertiary services; and</a:t>
            </a:r>
          </a:p>
          <a:p>
            <a:pPr marL="342900" lvl="0" indent="-342900" algn="just">
              <a:lnSpc>
                <a:spcPct val="150000"/>
              </a:lnSpc>
              <a:spcAft>
                <a:spcPts val="1200"/>
              </a:spcAft>
              <a:buFont typeface="+mj-lt"/>
              <a:buAutoNum type="romanLcPeriod"/>
            </a:pPr>
            <a:r>
              <a:rPr lang="en-ZA" sz="180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Delayed access to medical care for emergency cases.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DC62E327-DC96-E51A-7BC8-B6F5D7B13FD6}"/>
              </a:ext>
            </a:extLst>
          </p:cNvPr>
          <p:cNvSpPr txBox="1">
            <a:spLocks/>
          </p:cNvSpPr>
          <p:nvPr/>
        </p:nvSpPr>
        <p:spPr>
          <a:xfrm>
            <a:off x="44445" y="756851"/>
            <a:ext cx="7886700" cy="5288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400" b="1">
                <a:latin typeface="Arial" panose="020B0604020202020204" pitchFamily="34" charset="0"/>
                <a:cs typeface="Arial" panose="020B0604020202020204" pitchFamily="34" charset="0"/>
              </a:rPr>
              <a:t>PROBLEM STATEMENT</a:t>
            </a:r>
            <a:endParaRPr lang="en-ZA" sz="2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025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C1D309-FD10-6D3A-6BFF-DA74C5D6F82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6356350"/>
            <a:ext cx="2057400" cy="365125"/>
          </a:xfrm>
        </p:spPr>
        <p:txBody>
          <a:bodyPr/>
          <a:lstStyle/>
          <a:p>
            <a:fld id="{ACF6FBCE-0EFB-9341-AF14-772DDDB8FE9A}" type="slidenum">
              <a:rPr lang="en-US" smtClean="0"/>
              <a:t>5</a:t>
            </a:fld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CEB71EA-EEF1-CA17-192E-AA5B64F90E75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0" y="1265238"/>
            <a:ext cx="8537575" cy="361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sz="1800">
                <a:latin typeface="Arial" panose="020B0604020202020204" pitchFamily="34" charset="0"/>
                <a:cs typeface="Arial" panose="020B0604020202020204" pitchFamily="34" charset="0"/>
              </a:rPr>
              <a:t>Future referral pathway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CD1D525-6409-5FCB-951A-51CEE951DE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361" y="1544536"/>
            <a:ext cx="8047517" cy="471942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305C398-A0AC-1DD0-51AC-58E7BF4323BA}"/>
              </a:ext>
            </a:extLst>
          </p:cNvPr>
          <p:cNvSpPr txBox="1">
            <a:spLocks/>
          </p:cNvSpPr>
          <p:nvPr/>
        </p:nvSpPr>
        <p:spPr>
          <a:xfrm>
            <a:off x="0" y="732798"/>
            <a:ext cx="7886700" cy="5803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2400" b="1">
                <a:latin typeface="Arial" panose="020B0604020202020204" pitchFamily="34" charset="0"/>
                <a:cs typeface="Arial" panose="020B0604020202020204" pitchFamily="34" charset="0"/>
              </a:rPr>
              <a:t>FUTURE STATE</a:t>
            </a:r>
          </a:p>
        </p:txBody>
      </p:sp>
    </p:spTree>
    <p:extLst>
      <p:ext uri="{BB962C8B-B14F-4D97-AF65-F5344CB8AC3E}">
        <p14:creationId xmlns:p14="http://schemas.microsoft.com/office/powerpoint/2010/main" val="17723481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C1D309-FD10-6D3A-6BFF-DA74C5D6F82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6356350"/>
            <a:ext cx="2057400" cy="365125"/>
          </a:xfrm>
        </p:spPr>
        <p:txBody>
          <a:bodyPr/>
          <a:lstStyle/>
          <a:p>
            <a:fld id="{ACF6FBCE-0EFB-9341-AF14-772DDDB8FE9A}" type="slidenum">
              <a:rPr lang="en-US" smtClean="0"/>
              <a:t>6</a:t>
            </a:fld>
            <a:endParaRPr lang="en-US"/>
          </a:p>
        </p:txBody>
      </p:sp>
      <p:pic>
        <p:nvPicPr>
          <p:cNvPr id="8" name="Picture 7" descr="Health Logo.jpg">
            <a:extLst>
              <a:ext uri="{FF2B5EF4-FFF2-40B4-BE49-F238E27FC236}">
                <a16:creationId xmlns:a16="http://schemas.microsoft.com/office/drawing/2014/main" id="{A2B11CB7-82A8-169B-774D-B3B9B776AF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76210"/>
            <a:ext cx="2304256" cy="580377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7B76556-F673-31B5-6F60-8B7A181CA198}"/>
              </a:ext>
            </a:extLst>
          </p:cNvPr>
          <p:cNvSpPr/>
          <p:nvPr/>
        </p:nvSpPr>
        <p:spPr>
          <a:xfrm>
            <a:off x="6396421" y="127571"/>
            <a:ext cx="271804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GROWING KWAZULU-NATAL TOGETHER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12D0BE9-359A-4396-72B0-554F6D50843B}"/>
              </a:ext>
            </a:extLst>
          </p:cNvPr>
          <p:cNvSpPr txBox="1">
            <a:spLocks/>
          </p:cNvSpPr>
          <p:nvPr/>
        </p:nvSpPr>
        <p:spPr>
          <a:xfrm>
            <a:off x="44445" y="756851"/>
            <a:ext cx="7886700" cy="5288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400" b="1">
                <a:latin typeface="Arial"/>
                <a:cs typeface="Arial"/>
              </a:rPr>
              <a:t>KZN PUBLIC HEALTH SYSTEM</a:t>
            </a:r>
            <a:endParaRPr lang="en-ZA" sz="2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diagram of a medical service&#10;&#10;Description automatically generated">
            <a:extLst>
              <a:ext uri="{FF2B5EF4-FFF2-40B4-BE49-F238E27FC236}">
                <a16:creationId xmlns:a16="http://schemas.microsoft.com/office/drawing/2014/main" id="{B7260133-FD1A-B101-9DB3-E741751730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949" y="1385954"/>
            <a:ext cx="8106578" cy="455273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7E68072-3142-C3D4-EF7E-F83ED2BB725D}"/>
              </a:ext>
            </a:extLst>
          </p:cNvPr>
          <p:cNvSpPr txBox="1"/>
          <p:nvPr/>
        </p:nvSpPr>
        <p:spPr>
          <a:xfrm>
            <a:off x="862104" y="6055220"/>
            <a:ext cx="7684081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800" dirty="0">
                <a:latin typeface="Arial"/>
                <a:cs typeface="Arial"/>
              </a:rPr>
              <a:t>Diagram adapted from South African health system in the Referral Policy for South African Health Services and Referral Implementation Guidelines </a:t>
            </a:r>
            <a:endParaRPr lang="en-US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r>
              <a:rPr lang="en-GB" sz="800" dirty="0">
                <a:latin typeface="Arial"/>
                <a:cs typeface="Arial"/>
              </a:rPr>
              <a:t>(National Department of Health August 2020)</a:t>
            </a:r>
            <a:endParaRPr lang="en-US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948593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86237-B6EF-604F-F0E0-14F752BC8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7A0182-58CB-1F51-D657-6BA50D52AB7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6356350"/>
            <a:ext cx="2057400" cy="365125"/>
          </a:xfrm>
        </p:spPr>
        <p:txBody>
          <a:bodyPr/>
          <a:lstStyle/>
          <a:p>
            <a:fld id="{ACF6FBCE-0EFB-9341-AF14-772DDDB8FE9A}" type="slidenum">
              <a:rPr lang="en-US" smtClean="0"/>
              <a:t>7</a:t>
            </a:fld>
            <a:endParaRPr lang="en-US"/>
          </a:p>
        </p:txBody>
      </p:sp>
      <p:pic>
        <p:nvPicPr>
          <p:cNvPr id="8" name="Picture 7" descr="Health Logo.jpg">
            <a:extLst>
              <a:ext uri="{FF2B5EF4-FFF2-40B4-BE49-F238E27FC236}">
                <a16:creationId xmlns:a16="http://schemas.microsoft.com/office/drawing/2014/main" id="{D4CB1AAE-903D-E01D-029B-FF0A50AB0D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76210"/>
            <a:ext cx="2304256" cy="580377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E70E268-EF16-DE18-1A61-83B12B4EBA9B}"/>
              </a:ext>
            </a:extLst>
          </p:cNvPr>
          <p:cNvSpPr/>
          <p:nvPr/>
        </p:nvSpPr>
        <p:spPr>
          <a:xfrm>
            <a:off x="6396421" y="127571"/>
            <a:ext cx="271804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GROWING KWAZULU-NATAL TOGETHER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6A4409D-A154-44FD-5505-5BAE110E2A73}"/>
              </a:ext>
            </a:extLst>
          </p:cNvPr>
          <p:cNvSpPr txBox="1">
            <a:spLocks/>
          </p:cNvSpPr>
          <p:nvPr/>
        </p:nvSpPr>
        <p:spPr>
          <a:xfrm>
            <a:off x="44445" y="756851"/>
            <a:ext cx="7886700" cy="5288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400" b="1">
                <a:latin typeface="Arial"/>
                <a:cs typeface="Arial"/>
              </a:rPr>
              <a:t>PROJECT OBJECTIVES</a:t>
            </a:r>
            <a:endParaRPr lang="en-ZA" sz="2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C0B950-1551-47E1-F4A0-84672F39B2E0}"/>
              </a:ext>
            </a:extLst>
          </p:cNvPr>
          <p:cNvSpPr txBox="1"/>
          <p:nvPr/>
        </p:nvSpPr>
        <p:spPr>
          <a:xfrm>
            <a:off x="250825" y="1341438"/>
            <a:ext cx="7680320" cy="4253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400" b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Business / Clinical Objectives</a:t>
            </a:r>
            <a:endParaRPr lang="en-ZA" sz="140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romanLcPeriod"/>
            </a:pPr>
            <a:r>
              <a:rPr lang="en-ZA" sz="14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Improve access to </a:t>
            </a:r>
            <a:r>
              <a:rPr lang="en-ZA" sz="140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T1</a:t>
            </a:r>
            <a:r>
              <a:rPr lang="en-ZA" sz="14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level of healthcare;</a:t>
            </a:r>
            <a:endParaRPr lang="en-ZA" sz="140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romanLcPeriod"/>
            </a:pPr>
            <a:r>
              <a:rPr lang="en-ZA" sz="14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Reduce burden on Planned Patient Transport (PPT);</a:t>
            </a:r>
            <a:endParaRPr lang="en-ZA" sz="140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romanLcPeriod"/>
            </a:pPr>
            <a:r>
              <a:rPr lang="en-ZA" sz="14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Reduce burden and backlog of patients at tertiary hospitals in uMgungundlovu and eThekwini districts;</a:t>
            </a:r>
            <a:endParaRPr lang="en-ZA" sz="140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romanLcPeriod"/>
            </a:pPr>
            <a:r>
              <a:rPr lang="en-ZA" sz="14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Improve quality of care of patients by treating patients closer to their place of residence;</a:t>
            </a:r>
            <a:endParaRPr lang="en-ZA" sz="140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romanLcPeriod"/>
            </a:pPr>
            <a:r>
              <a:rPr lang="en-ZA" sz="14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Early access to tertiary services; </a:t>
            </a:r>
            <a:endParaRPr lang="en-ZA" sz="140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romanLcPeriod"/>
            </a:pPr>
            <a:r>
              <a:rPr lang="en-ZA" sz="14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Allow </a:t>
            </a:r>
            <a:r>
              <a:rPr lang="en-ZA" sz="140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Inkosi</a:t>
            </a:r>
            <a:r>
              <a:rPr lang="en-ZA" sz="14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Albert Luthuli Central Hospital (IALCH) to develop </a:t>
            </a:r>
            <a:r>
              <a:rPr lang="en-ZA" sz="140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T2</a:t>
            </a:r>
            <a:r>
              <a:rPr lang="en-ZA" sz="14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(Central Referral Services) and </a:t>
            </a:r>
            <a:r>
              <a:rPr lang="en-ZA" sz="140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T3</a:t>
            </a:r>
            <a:r>
              <a:rPr lang="en-ZA" sz="14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services (National Referral Services);</a:t>
            </a:r>
            <a:endParaRPr lang="en-ZA" sz="140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romanLcPeriod"/>
            </a:pPr>
            <a:r>
              <a:rPr lang="en-ZA" sz="14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Compliance to applicable norms, standards, specifications, processes and procedures throughout the project life cycle; and</a:t>
            </a:r>
            <a:endParaRPr lang="en-ZA" sz="140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romanLcPeriod"/>
            </a:pPr>
            <a:r>
              <a:rPr lang="en-ZA" sz="14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Promotion of best practice in project implementation and public healthcare by showcasing the project and providing education to community and other interested parties.</a:t>
            </a:r>
            <a:endParaRPr lang="en-ZA" sz="140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17775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57E041-0FF6-2C87-3AC9-AD9C2B151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166AA-D89B-146F-2367-8F6EF24119D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6356350"/>
            <a:ext cx="2057400" cy="365125"/>
          </a:xfrm>
        </p:spPr>
        <p:txBody>
          <a:bodyPr/>
          <a:lstStyle/>
          <a:p>
            <a:fld id="{ACF6FBCE-0EFB-9341-AF14-772DDDB8FE9A}" type="slidenum">
              <a:rPr lang="en-US" smtClean="0"/>
              <a:t>8</a:t>
            </a:fld>
            <a:endParaRPr lang="en-US"/>
          </a:p>
        </p:txBody>
      </p:sp>
      <p:pic>
        <p:nvPicPr>
          <p:cNvPr id="8" name="Picture 7" descr="Health Logo.jpg">
            <a:extLst>
              <a:ext uri="{FF2B5EF4-FFF2-40B4-BE49-F238E27FC236}">
                <a16:creationId xmlns:a16="http://schemas.microsoft.com/office/drawing/2014/main" id="{9E97CB64-0556-FCF2-CFC4-73BC76DAB3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76210"/>
            <a:ext cx="2304256" cy="580377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D260700-5C80-33D8-4B3D-40FA7515AF67}"/>
              </a:ext>
            </a:extLst>
          </p:cNvPr>
          <p:cNvSpPr/>
          <p:nvPr/>
        </p:nvSpPr>
        <p:spPr>
          <a:xfrm>
            <a:off x="6396421" y="127571"/>
            <a:ext cx="271804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GROWING KWAZULU-NATAL TOGETHER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5AF324F-BA50-F97D-81B9-6FEAB8ACB4A1}"/>
              </a:ext>
            </a:extLst>
          </p:cNvPr>
          <p:cNvSpPr txBox="1">
            <a:spLocks/>
          </p:cNvSpPr>
          <p:nvPr/>
        </p:nvSpPr>
        <p:spPr>
          <a:xfrm>
            <a:off x="44445" y="756851"/>
            <a:ext cx="7886700" cy="5288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400" b="1">
                <a:latin typeface="Arial"/>
                <a:cs typeface="Arial"/>
              </a:rPr>
              <a:t>PROJECT OBJECTIVES</a:t>
            </a:r>
            <a:endParaRPr lang="en-ZA" sz="2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17B9D6-25BB-27AA-D508-E1B047AE33F9}"/>
              </a:ext>
            </a:extLst>
          </p:cNvPr>
          <p:cNvSpPr txBox="1"/>
          <p:nvPr/>
        </p:nvSpPr>
        <p:spPr>
          <a:xfrm>
            <a:off x="250825" y="1341438"/>
            <a:ext cx="7680320" cy="199137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Social and Economic Objectives</a:t>
            </a:r>
            <a:endParaRPr lang="en-ZA" sz="1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romanLcPeriod"/>
            </a:pPr>
            <a:r>
              <a:rPr lang="en-ZA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Consideration of social and cultural identity of the local community;</a:t>
            </a:r>
            <a:endParaRPr lang="en-ZA" sz="1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romanLcPeriod"/>
            </a:pPr>
            <a:r>
              <a:rPr lang="en-ZA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Job creation, training opportunities, development and opportunities to local businesses;</a:t>
            </a:r>
            <a:endParaRPr lang="en-ZA" sz="1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romanLcPeriod"/>
            </a:pPr>
            <a:r>
              <a:rPr lang="en-ZA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Empowerment of departmental staff; and</a:t>
            </a:r>
            <a:endParaRPr lang="en-ZA" sz="1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romanLcPeriod"/>
            </a:pPr>
            <a:r>
              <a:rPr lang="en-ZA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Empowerment of women, youth and persons with disabilities.</a:t>
            </a:r>
            <a:endParaRPr lang="en-ZA" sz="1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en-ZA" sz="140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6662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57E041-0FF6-2C87-3AC9-AD9C2B151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166AA-D89B-146F-2367-8F6EF24119D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6356350"/>
            <a:ext cx="2057400" cy="365125"/>
          </a:xfrm>
        </p:spPr>
        <p:txBody>
          <a:bodyPr/>
          <a:lstStyle/>
          <a:p>
            <a:fld id="{ACF6FBCE-0EFB-9341-AF14-772DDDB8FE9A}" type="slidenum">
              <a:rPr lang="en-US" smtClean="0"/>
              <a:t>9</a:t>
            </a:fld>
            <a:endParaRPr lang="en-US"/>
          </a:p>
        </p:txBody>
      </p:sp>
      <p:pic>
        <p:nvPicPr>
          <p:cNvPr id="8" name="Picture 7" descr="Health Logo.jpg">
            <a:extLst>
              <a:ext uri="{FF2B5EF4-FFF2-40B4-BE49-F238E27FC236}">
                <a16:creationId xmlns:a16="http://schemas.microsoft.com/office/drawing/2014/main" id="{9E97CB64-0556-FCF2-CFC4-73BC76DAB3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76210"/>
            <a:ext cx="2304256" cy="580377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D260700-5C80-33D8-4B3D-40FA7515AF67}"/>
              </a:ext>
            </a:extLst>
          </p:cNvPr>
          <p:cNvSpPr/>
          <p:nvPr/>
        </p:nvSpPr>
        <p:spPr>
          <a:xfrm>
            <a:off x="6396421" y="127571"/>
            <a:ext cx="271804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GROWING KWAZULU-NATAL TOGETHER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5AF324F-BA50-F97D-81B9-6FEAB8ACB4A1}"/>
              </a:ext>
            </a:extLst>
          </p:cNvPr>
          <p:cNvSpPr txBox="1">
            <a:spLocks/>
          </p:cNvSpPr>
          <p:nvPr/>
        </p:nvSpPr>
        <p:spPr>
          <a:xfrm>
            <a:off x="44445" y="756851"/>
            <a:ext cx="7886700" cy="5288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400" b="1">
                <a:latin typeface="Arial"/>
                <a:cs typeface="Arial"/>
              </a:rPr>
              <a:t>PROJECT OBJECTIVES</a:t>
            </a:r>
            <a:endParaRPr lang="en-ZA" sz="2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17B9D6-25BB-27AA-D508-E1B047AE33F9}"/>
              </a:ext>
            </a:extLst>
          </p:cNvPr>
          <p:cNvSpPr txBox="1"/>
          <p:nvPr/>
        </p:nvSpPr>
        <p:spPr>
          <a:xfrm>
            <a:off x="250825" y="1341438"/>
            <a:ext cx="7680320" cy="457670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Project Management Objectives</a:t>
            </a:r>
            <a:endParaRPr lang="en-ZA" sz="1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romanLcPeriod"/>
            </a:pPr>
            <a:r>
              <a:rPr lang="en-ZA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Development of a quality project proposal for acceptance and approval by funding authorities;</a:t>
            </a:r>
            <a:endParaRPr lang="en-ZA" sz="1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romanLcPeriod"/>
            </a:pPr>
            <a:r>
              <a:rPr lang="en-ZA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Acquisition of a suitable site for the development;</a:t>
            </a:r>
            <a:endParaRPr lang="en-ZA" sz="1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romanLcPeriod"/>
            </a:pPr>
            <a:r>
              <a:rPr lang="en-ZA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Appointment of experienced and competent internal project team personnel;</a:t>
            </a:r>
            <a:endParaRPr lang="en-ZA" sz="1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romanLcPeriod"/>
            </a:pPr>
            <a:r>
              <a:rPr lang="en-ZA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Ensure due diligence in the appointment of consultants, contractors and subcontractors;</a:t>
            </a:r>
            <a:endParaRPr lang="en-ZA" sz="1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romanLcPeriod"/>
            </a:pPr>
            <a:r>
              <a:rPr lang="en-ZA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Development of a cohesive team to successfully lead the project from project initiation to close-out;</a:t>
            </a:r>
            <a:endParaRPr lang="en-ZA" sz="1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romanLcPeriod"/>
            </a:pPr>
            <a:r>
              <a:rPr lang="en-ZA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Effective and efficient project governance and its support systems (i.e. efficient project approval processes e.g. design, payment and variation order approvals);</a:t>
            </a:r>
            <a:endParaRPr lang="en-ZA" sz="1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romanLcPeriod"/>
            </a:pPr>
            <a:r>
              <a:rPr lang="en-ZA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Development of an innovative design that gives pride and unique identity to the people of northern KwaZulu-Natal; and</a:t>
            </a:r>
            <a:endParaRPr lang="en-ZA" sz="1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romanLcPeriod"/>
            </a:pPr>
            <a:r>
              <a:rPr lang="en-ZA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Effective communication and management of stakeholders in terms of Batho Pele principles and consideration of cultural context.</a:t>
            </a:r>
            <a:endParaRPr lang="en-ZA" sz="1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69676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4EC1DC4-61EF-E6D7-F3A7-46D56AC046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8461025"/>
              </p:ext>
            </p:extLst>
          </p:nvPr>
        </p:nvGraphicFramePr>
        <p:xfrm>
          <a:off x="114300" y="1233741"/>
          <a:ext cx="8669943" cy="54534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77090">
                  <a:extLst>
                    <a:ext uri="{9D8B030D-6E8A-4147-A177-3AD203B41FA5}">
                      <a16:colId xmlns:a16="http://schemas.microsoft.com/office/drawing/2014/main" val="55351726"/>
                    </a:ext>
                  </a:extLst>
                </a:gridCol>
                <a:gridCol w="1573121">
                  <a:extLst>
                    <a:ext uri="{9D8B030D-6E8A-4147-A177-3AD203B41FA5}">
                      <a16:colId xmlns:a16="http://schemas.microsoft.com/office/drawing/2014/main" val="2521063230"/>
                    </a:ext>
                  </a:extLst>
                </a:gridCol>
                <a:gridCol w="1466949">
                  <a:extLst>
                    <a:ext uri="{9D8B030D-6E8A-4147-A177-3AD203B41FA5}">
                      <a16:colId xmlns:a16="http://schemas.microsoft.com/office/drawing/2014/main" val="2391411483"/>
                    </a:ext>
                  </a:extLst>
                </a:gridCol>
                <a:gridCol w="1552783">
                  <a:extLst>
                    <a:ext uri="{9D8B030D-6E8A-4147-A177-3AD203B41FA5}">
                      <a16:colId xmlns:a16="http://schemas.microsoft.com/office/drawing/2014/main" val="562568248"/>
                    </a:ext>
                  </a:extLst>
                </a:gridCol>
              </a:tblGrid>
              <a:tr h="19567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  <a:effectLst/>
                          <a:latin typeface="Arial"/>
                          <a:cs typeface="Arial"/>
                        </a:rPr>
                        <a:t>Discipline</a:t>
                      </a:r>
                      <a:endParaRPr lang="en-US" sz="1000">
                        <a:solidFill>
                          <a:schemeClr val="bg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  <a:effectLst/>
                          <a:latin typeface="Arial"/>
                          <a:cs typeface="Arial"/>
                        </a:rPr>
                        <a:t>Bed Number</a:t>
                      </a:r>
                      <a:endParaRPr lang="en-US" sz="1000">
                        <a:solidFill>
                          <a:schemeClr val="bg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  <a:effectLst/>
                          <a:latin typeface="Arial"/>
                          <a:cs typeface="Arial"/>
                        </a:rPr>
                        <a:t>Percentage of total</a:t>
                      </a:r>
                      <a:endParaRPr lang="en-US" sz="1000">
                        <a:solidFill>
                          <a:schemeClr val="bg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  <a:effectLst/>
                          <a:latin typeface="Arial"/>
                          <a:cs typeface="Arial"/>
                        </a:rPr>
                        <a:t>Beds not counted</a:t>
                      </a:r>
                      <a:endParaRPr lang="en-US" sz="1000">
                        <a:solidFill>
                          <a:schemeClr val="bg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2222539"/>
                  </a:ext>
                </a:extLst>
              </a:tr>
              <a:tr h="21775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000" b="0" dirty="0" err="1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Anaesthetics</a:t>
                      </a:r>
                      <a:endParaRPr lang="en-US" sz="1000" b="0" dirty="0"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000" b="0" dirty="0">
                        <a:effectLst/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000" b="0" dirty="0">
                        <a:effectLst/>
                        <a:latin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000" b="0" dirty="0">
                        <a:effectLst/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2142849"/>
                  </a:ext>
                </a:extLst>
              </a:tr>
              <a:tr h="21775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Critical Care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effectLst/>
                          <a:latin typeface="Arial"/>
                          <a:cs typeface="Arial"/>
                        </a:rPr>
                        <a:t>32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effectLst/>
                          <a:latin typeface="Arial"/>
                          <a:cs typeface="Arial"/>
                        </a:rPr>
                        <a:t>6%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000" b="0" dirty="0">
                        <a:effectLst/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9574250"/>
                  </a:ext>
                </a:extLst>
              </a:tr>
              <a:tr h="21775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Emergency Medicine/Trauma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000" b="0" dirty="0">
                        <a:effectLst/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000" b="0" dirty="0">
                        <a:effectLst/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effectLst/>
                          <a:latin typeface="Arial"/>
                          <a:cs typeface="Arial"/>
                        </a:rPr>
                        <a:t>16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5699023"/>
                  </a:ext>
                </a:extLst>
              </a:tr>
              <a:tr h="21775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Radiology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000" b="0" dirty="0">
                        <a:effectLst/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000" b="0" dirty="0">
                        <a:effectLst/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000" b="0" dirty="0">
                        <a:effectLst/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6357324"/>
                  </a:ext>
                </a:extLst>
              </a:tr>
              <a:tr h="19083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Obstetrics &amp; </a:t>
                      </a:r>
                      <a:r>
                        <a:rPr lang="en-US" sz="1000" b="0" err="1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Gynaecology</a:t>
                      </a:r>
                      <a:endParaRPr lang="en-US" sz="1000" b="0"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effectLst/>
                          <a:latin typeface="Arial"/>
                          <a:cs typeface="Arial"/>
                        </a:rPr>
                        <a:t>53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effectLst/>
                          <a:latin typeface="Arial"/>
                          <a:cs typeface="Arial"/>
                        </a:rPr>
                        <a:t>10%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effectLst/>
                          <a:latin typeface="Arial"/>
                          <a:cs typeface="Arial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2100245"/>
                  </a:ext>
                </a:extLst>
              </a:tr>
              <a:tr h="21775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000" b="0" err="1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Paediatric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 Services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effectLst/>
                          <a:latin typeface="Arial"/>
                          <a:cs typeface="Arial"/>
                        </a:rPr>
                        <a:t>68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effectLst/>
                          <a:latin typeface="Arial"/>
                          <a:cs typeface="Arial"/>
                        </a:rPr>
                        <a:t>12%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000" b="0" dirty="0">
                        <a:effectLst/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3812828"/>
                  </a:ext>
                </a:extLst>
              </a:tr>
              <a:tr h="21775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000" b="0" err="1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Paediatric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 Surgery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effectLst/>
                          <a:latin typeface="Arial"/>
                          <a:cs typeface="Arial"/>
                        </a:rPr>
                        <a:t>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effectLst/>
                          <a:latin typeface="Arial"/>
                          <a:cs typeface="Arial"/>
                        </a:rPr>
                        <a:t>3%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000" b="0" dirty="0">
                        <a:effectLst/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5413875"/>
                  </a:ext>
                </a:extLst>
              </a:tr>
              <a:tr h="19083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Internal Medicine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effectLst/>
                          <a:latin typeface="Arial"/>
                          <a:cs typeface="Arial"/>
                        </a:rPr>
                        <a:t>105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effectLst/>
                          <a:latin typeface="Arial"/>
                          <a:cs typeface="Arial"/>
                        </a:rPr>
                        <a:t>19%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effectLst/>
                          <a:latin typeface="Arial"/>
                          <a:cs typeface="Arial"/>
                        </a:rPr>
                        <a:t>28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8716284"/>
                  </a:ext>
                </a:extLst>
              </a:tr>
              <a:tr h="19083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Oncology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effectLst/>
                          <a:latin typeface="Arial"/>
                          <a:cs typeface="Arial"/>
                        </a:rPr>
                        <a:t>32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effectLst/>
                          <a:latin typeface="Arial"/>
                          <a:cs typeface="Arial"/>
                        </a:rPr>
                        <a:t>6%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effectLst/>
                          <a:latin typeface="Arial"/>
                          <a:cs typeface="Arial"/>
                        </a:rPr>
                        <a:t>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3704317"/>
                  </a:ext>
                </a:extLst>
              </a:tr>
              <a:tr h="21775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Nuclear Medicine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000" b="0" dirty="0">
                        <a:effectLst/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000" b="0" dirty="0">
                        <a:effectLst/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000" b="0" dirty="0">
                        <a:effectLst/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53696"/>
                  </a:ext>
                </a:extLst>
              </a:tr>
              <a:tr h="19083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Surgery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effectLst/>
                          <a:latin typeface="Arial"/>
                          <a:cs typeface="Arial"/>
                        </a:rPr>
                        <a:t>45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effectLst/>
                          <a:latin typeface="Arial"/>
                          <a:cs typeface="Arial"/>
                        </a:rPr>
                        <a:t>8%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effectLst/>
                          <a:latin typeface="Arial"/>
                          <a:cs typeface="Arial"/>
                        </a:rPr>
                        <a:t>16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6754879"/>
                  </a:ext>
                </a:extLst>
              </a:tr>
              <a:tr h="21775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Cardiothoracic Surgery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effectLst/>
                          <a:latin typeface="Arial"/>
                          <a:cs typeface="Arial"/>
                        </a:rPr>
                        <a:t>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effectLst/>
                          <a:latin typeface="Arial"/>
                          <a:cs typeface="Arial"/>
                        </a:rPr>
                        <a:t>2%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000" b="0" dirty="0">
                        <a:effectLst/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0385516"/>
                  </a:ext>
                </a:extLst>
              </a:tr>
              <a:tr h="21775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Burns Service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effectLst/>
                          <a:latin typeface="Arial"/>
                          <a:cs typeface="Arial"/>
                        </a:rPr>
                        <a:t>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effectLst/>
                          <a:latin typeface="Arial"/>
                          <a:cs typeface="Arial"/>
                        </a:rPr>
                        <a:t>3%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000" b="0" dirty="0">
                        <a:effectLst/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7683674"/>
                  </a:ext>
                </a:extLst>
              </a:tr>
              <a:tr h="21775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Neurosurgery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effectLst/>
                          <a:latin typeface="Arial"/>
                          <a:cs typeface="Arial"/>
                        </a:rPr>
                        <a:t>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effectLst/>
                          <a:latin typeface="Arial"/>
                          <a:cs typeface="Arial"/>
                        </a:rPr>
                        <a:t>2%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000" b="0" dirty="0">
                        <a:effectLst/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2149910"/>
                  </a:ext>
                </a:extLst>
              </a:tr>
              <a:tr h="21775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Maxillofacial Surgery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effectLst/>
                          <a:latin typeface="Arial"/>
                          <a:cs typeface="Arial"/>
                        </a:rPr>
                        <a:t>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effectLst/>
                          <a:latin typeface="Arial"/>
                          <a:cs typeface="Arial"/>
                        </a:rPr>
                        <a:t>2%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000" b="0" dirty="0">
                        <a:effectLst/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5667339"/>
                  </a:ext>
                </a:extLst>
              </a:tr>
              <a:tr h="21775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Ophthalmology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effectLst/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effectLst/>
                          <a:latin typeface="Arial"/>
                          <a:cs typeface="Arial"/>
                        </a:rPr>
                        <a:t>3%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000" b="0" dirty="0">
                        <a:effectLst/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920655"/>
                  </a:ext>
                </a:extLst>
              </a:tr>
              <a:tr h="21775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Otorhinolaryngology (ENT)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effectLst/>
                          <a:latin typeface="Arial"/>
                          <a:cs typeface="Arial"/>
                        </a:rPr>
                        <a:t>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effectLst/>
                          <a:latin typeface="Arial"/>
                          <a:cs typeface="Arial"/>
                        </a:rPr>
                        <a:t>3%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000" b="0" dirty="0">
                        <a:effectLst/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7938849"/>
                  </a:ext>
                </a:extLst>
              </a:tr>
              <a:tr h="21775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Plastic and Reconstructive Surgery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effectLst/>
                          <a:latin typeface="Arial"/>
                          <a:cs typeface="Arial"/>
                        </a:rPr>
                        <a:t>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effectLst/>
                          <a:latin typeface="Arial"/>
                          <a:cs typeface="Arial"/>
                        </a:rPr>
                        <a:t>2%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000" b="0" dirty="0">
                        <a:effectLst/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6345710"/>
                  </a:ext>
                </a:extLst>
              </a:tr>
              <a:tr h="21775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Urology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effectLst/>
                          <a:latin typeface="Arial"/>
                          <a:cs typeface="Arial"/>
                        </a:rPr>
                        <a:t>16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effectLst/>
                          <a:latin typeface="Arial"/>
                          <a:cs typeface="Arial"/>
                        </a:rPr>
                        <a:t>3%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000" b="0" dirty="0">
                        <a:effectLst/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4129746"/>
                  </a:ext>
                </a:extLst>
              </a:tr>
              <a:tr h="21775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Vascular Surgery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effectLst/>
                          <a:latin typeface="Arial"/>
                          <a:cs typeface="Arial"/>
                        </a:rPr>
                        <a:t>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effectLst/>
                          <a:latin typeface="Arial"/>
                          <a:cs typeface="Arial"/>
                        </a:rPr>
                        <a:t>2%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000" b="0" dirty="0">
                        <a:effectLst/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1633021"/>
                  </a:ext>
                </a:extLst>
              </a:tr>
              <a:tr h="21775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000" b="0" err="1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Orthopaedic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 Surgery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effectLst/>
                          <a:latin typeface="Arial"/>
                          <a:cs typeface="Arial"/>
                        </a:rPr>
                        <a:t>45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effectLst/>
                          <a:latin typeface="Arial"/>
                          <a:cs typeface="Arial"/>
                        </a:rPr>
                        <a:t>8%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000" b="0" dirty="0">
                        <a:effectLst/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9742765"/>
                  </a:ext>
                </a:extLst>
              </a:tr>
              <a:tr h="19083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Psychiatry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effectLst/>
                          <a:latin typeface="Arial"/>
                          <a:cs typeface="Arial"/>
                        </a:rPr>
                        <a:t>45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effectLst/>
                          <a:latin typeface="Arial"/>
                          <a:cs typeface="Arial"/>
                        </a:rPr>
                        <a:t>8%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00" b="0" dirty="0">
                          <a:effectLst/>
                          <a:latin typeface="Arial"/>
                          <a:cs typeface="Arial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9291861"/>
                  </a:ext>
                </a:extLst>
              </a:tr>
              <a:tr h="21775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TOTAL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00" b="1" dirty="0">
                          <a:effectLst/>
                          <a:latin typeface="Arial"/>
                          <a:cs typeface="Arial"/>
                        </a:rPr>
                        <a:t>550</a:t>
                      </a:r>
                      <a:endParaRPr lang="en-US" sz="1000">
                        <a:effectLst/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000" dirty="0">
                        <a:effectLst/>
                        <a:latin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00" b="1" dirty="0">
                          <a:effectLst/>
                          <a:latin typeface="Arial"/>
                          <a:cs typeface="Arial"/>
                        </a:rPr>
                        <a:t>103</a:t>
                      </a:r>
                      <a:endParaRPr lang="en-US" sz="1000" dirty="0">
                        <a:effectLst/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0836062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6305C398-A0AC-1DD0-51AC-58E7BF4323B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525463"/>
            <a:ext cx="7886700" cy="688975"/>
          </a:xfrm>
        </p:spPr>
        <p:txBody>
          <a:bodyPr>
            <a:norm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Package of Services</a:t>
            </a:r>
            <a:endParaRPr lang="en-ZA" sz="2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C1D309-FD10-6D3A-6BFF-DA74C5D6F82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6384925"/>
            <a:ext cx="2057400" cy="365125"/>
          </a:xfrm>
        </p:spPr>
        <p:txBody>
          <a:bodyPr/>
          <a:lstStyle/>
          <a:p>
            <a:fld id="{ACF6FBCE-0EFB-9341-AF14-772DDDB8FE9A}" type="slidenum">
              <a:rPr lang="en-US" smtClean="0"/>
              <a:t>10</a:t>
            </a:fld>
            <a:endParaRPr lang="en-US"/>
          </a:p>
        </p:txBody>
      </p:sp>
      <p:pic>
        <p:nvPicPr>
          <p:cNvPr id="11" name="Picture 10" descr="Health Logo.jpg">
            <a:extLst>
              <a:ext uri="{FF2B5EF4-FFF2-40B4-BE49-F238E27FC236}">
                <a16:creationId xmlns:a16="http://schemas.microsoft.com/office/drawing/2014/main" id="{A2B11CB7-82A8-169B-774D-B3B9B776AF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76210"/>
            <a:ext cx="2304256" cy="580377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7B76556-F673-31B5-6F60-8B7A181CA198}"/>
              </a:ext>
            </a:extLst>
          </p:cNvPr>
          <p:cNvSpPr/>
          <p:nvPr/>
        </p:nvSpPr>
        <p:spPr>
          <a:xfrm>
            <a:off x="6396421" y="127571"/>
            <a:ext cx="271804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GROWING KWAZULU-NATAL TOGETHER</a:t>
            </a:r>
          </a:p>
        </p:txBody>
      </p:sp>
      <p:sp>
        <p:nvSpPr>
          <p:cNvPr id="6" name="Rectangle 5"/>
          <p:cNvSpPr/>
          <p:nvPr/>
        </p:nvSpPr>
        <p:spPr>
          <a:xfrm>
            <a:off x="38402" y="929271"/>
            <a:ext cx="4572000" cy="274370"/>
          </a:xfrm>
          <a:prstGeom prst="rect">
            <a:avLst/>
          </a:prstGeom>
        </p:spPr>
        <p:txBody>
          <a:bodyPr lIns="91440" tIns="45720" rIns="91440" bIns="4572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ZA" sz="900" b="1" i="1" dirty="0">
                <a:latin typeface="Arial"/>
                <a:ea typeface="Calibri"/>
                <a:cs typeface="Arial"/>
              </a:rPr>
              <a:t>Table 1 - Approved bed numbers</a:t>
            </a:r>
          </a:p>
        </p:txBody>
      </p:sp>
    </p:spTree>
    <p:extLst>
      <p:ext uri="{BB962C8B-B14F-4D97-AF65-F5344CB8AC3E}">
        <p14:creationId xmlns:p14="http://schemas.microsoft.com/office/powerpoint/2010/main" val="40911864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C1D309-FD10-6D3A-6BFF-DA74C5D6F82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6356350"/>
            <a:ext cx="2057400" cy="365125"/>
          </a:xfrm>
        </p:spPr>
        <p:txBody>
          <a:bodyPr/>
          <a:lstStyle/>
          <a:p>
            <a:fld id="{ACF6FBCE-0EFB-9341-AF14-772DDDB8FE9A}" type="slidenum">
              <a:rPr lang="en-US" smtClean="0"/>
              <a:t>11</a:t>
            </a:fld>
            <a:endParaRPr lang="en-US"/>
          </a:p>
        </p:txBody>
      </p:sp>
      <p:pic>
        <p:nvPicPr>
          <p:cNvPr id="8" name="Picture 7" descr="Health Logo.jpg">
            <a:extLst>
              <a:ext uri="{FF2B5EF4-FFF2-40B4-BE49-F238E27FC236}">
                <a16:creationId xmlns:a16="http://schemas.microsoft.com/office/drawing/2014/main" id="{A2B11CB7-82A8-169B-774D-B3B9B776AF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76210"/>
            <a:ext cx="2304256" cy="580377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7B76556-F673-31B5-6F60-8B7A181CA198}"/>
              </a:ext>
            </a:extLst>
          </p:cNvPr>
          <p:cNvSpPr/>
          <p:nvPr/>
        </p:nvSpPr>
        <p:spPr>
          <a:xfrm>
            <a:off x="6396421" y="127571"/>
            <a:ext cx="271804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GROWING KWAZULU-NATAL TOGETHER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76" b="9783"/>
          <a:stretch/>
        </p:blipFill>
        <p:spPr>
          <a:xfrm>
            <a:off x="734760" y="1741522"/>
            <a:ext cx="8228085" cy="4312769"/>
          </a:xfrm>
          <a:prstGeom prst="rect">
            <a:avLst/>
          </a:prstGeom>
        </p:spPr>
      </p:pic>
      <p:cxnSp>
        <p:nvCxnSpPr>
          <p:cNvPr id="7" name="Straight Connector 6"/>
          <p:cNvCxnSpPr>
            <a:endCxn id="16" idx="1"/>
          </p:cNvCxnSpPr>
          <p:nvPr/>
        </p:nvCxnSpPr>
        <p:spPr>
          <a:xfrm>
            <a:off x="4678444" y="4519140"/>
            <a:ext cx="2470251" cy="16042"/>
          </a:xfrm>
          <a:prstGeom prst="line">
            <a:avLst/>
          </a:prstGeom>
          <a:ln w="63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148695" y="4412071"/>
            <a:ext cx="21189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000">
                <a:latin typeface="Arial" panose="020B0604020202020204" pitchFamily="34" charset="0"/>
                <a:cs typeface="Arial" panose="020B0604020202020204" pitchFamily="34" charset="0"/>
              </a:rPr>
              <a:t>Surgical wards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48695" y="4163344"/>
            <a:ext cx="23698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000">
                <a:latin typeface="Arial" panose="020B0604020202020204" pitchFamily="34" charset="0"/>
                <a:cs typeface="Arial" panose="020B0604020202020204" pitchFamily="34" charset="0"/>
              </a:rPr>
              <a:t>Maternity &amp; Medical  wards </a:t>
            </a:r>
          </a:p>
        </p:txBody>
      </p:sp>
      <p:cxnSp>
        <p:nvCxnSpPr>
          <p:cNvPr id="19" name="Straight Connector 18"/>
          <p:cNvCxnSpPr>
            <a:endCxn id="18" idx="1"/>
          </p:cNvCxnSpPr>
          <p:nvPr/>
        </p:nvCxnSpPr>
        <p:spPr>
          <a:xfrm>
            <a:off x="5002741" y="4273757"/>
            <a:ext cx="2145954" cy="12698"/>
          </a:xfrm>
          <a:prstGeom prst="line">
            <a:avLst/>
          </a:prstGeom>
          <a:ln w="63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48190" y="2888946"/>
            <a:ext cx="22431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000">
                <a:latin typeface="Arial" panose="020B0604020202020204" pitchFamily="34" charset="0"/>
                <a:cs typeface="Arial" panose="020B0604020202020204" pitchFamily="34" charset="0"/>
              </a:rPr>
              <a:t>Paediatrics &amp; Neonatal 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1713441" y="3012057"/>
            <a:ext cx="1320800" cy="0"/>
          </a:xfrm>
          <a:prstGeom prst="line">
            <a:avLst/>
          </a:prstGeom>
          <a:ln w="63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41014" y="3135167"/>
            <a:ext cx="1590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000">
                <a:latin typeface="Arial" panose="020B0604020202020204" pitchFamily="34" charset="0"/>
                <a:cs typeface="Arial" panose="020B0604020202020204" pitchFamily="34" charset="0"/>
              </a:rPr>
              <a:t>Critical Care &amp; Ortho 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1612667" y="3253357"/>
            <a:ext cx="1154080" cy="0"/>
          </a:xfrm>
          <a:prstGeom prst="line">
            <a:avLst/>
          </a:prstGeom>
          <a:ln w="63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171704" y="2054650"/>
            <a:ext cx="0" cy="1302464"/>
          </a:xfrm>
          <a:prstGeom prst="line">
            <a:avLst/>
          </a:prstGeom>
          <a:ln w="63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046471" y="1808429"/>
            <a:ext cx="22693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000">
                <a:latin typeface="Arial" panose="020B0604020202020204" pitchFamily="34" charset="0"/>
                <a:cs typeface="Arial" panose="020B0604020202020204" pitchFamily="34" charset="0"/>
              </a:rPr>
              <a:t>Mental Health</a:t>
            </a:r>
          </a:p>
        </p:txBody>
      </p:sp>
      <p:cxnSp>
        <p:nvCxnSpPr>
          <p:cNvPr id="30" name="Straight Connector 29"/>
          <p:cNvCxnSpPr/>
          <p:nvPr/>
        </p:nvCxnSpPr>
        <p:spPr>
          <a:xfrm>
            <a:off x="4337617" y="2370667"/>
            <a:ext cx="0" cy="1101529"/>
          </a:xfrm>
          <a:prstGeom prst="line">
            <a:avLst/>
          </a:prstGeom>
          <a:ln w="63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199216" y="2130602"/>
            <a:ext cx="21166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000">
                <a:latin typeface="Arial" panose="020B0604020202020204" pitchFamily="34" charset="0"/>
                <a:cs typeface="Arial" panose="020B0604020202020204" pitchFamily="34" charset="0"/>
              </a:rPr>
              <a:t>Chemo &amp; Renal Dialysis 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18789" y="4310824"/>
            <a:ext cx="16039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000">
                <a:latin typeface="Arial" panose="020B0604020202020204" pitchFamily="34" charset="0"/>
                <a:cs typeface="Arial" panose="020B0604020202020204" pitchFamily="34" charset="0"/>
              </a:rPr>
              <a:t>Surgical wards 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18789" y="4478704"/>
            <a:ext cx="19939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000">
                <a:latin typeface="Arial" panose="020B0604020202020204" pitchFamily="34" charset="0"/>
                <a:cs typeface="Arial" panose="020B0604020202020204" pitchFamily="34" charset="0"/>
              </a:rPr>
              <a:t>Emergency &amp; Admissions 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18789" y="4657358"/>
            <a:ext cx="24185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000">
                <a:latin typeface="Arial" panose="020B0604020202020204" pitchFamily="34" charset="0"/>
                <a:cs typeface="Arial" panose="020B0604020202020204" pitchFamily="34" charset="0"/>
              </a:rPr>
              <a:t>Admin and Teaching Spaces </a:t>
            </a:r>
          </a:p>
        </p:txBody>
      </p:sp>
      <p:cxnSp>
        <p:nvCxnSpPr>
          <p:cNvPr id="50" name="Straight Connector 49"/>
          <p:cNvCxnSpPr/>
          <p:nvPr/>
        </p:nvCxnSpPr>
        <p:spPr>
          <a:xfrm>
            <a:off x="4288443" y="4519140"/>
            <a:ext cx="0" cy="1025329"/>
          </a:xfrm>
          <a:prstGeom prst="line">
            <a:avLst/>
          </a:prstGeom>
          <a:ln w="63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4288443" y="5544469"/>
            <a:ext cx="917498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5205941" y="5403997"/>
            <a:ext cx="9486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000">
                <a:latin typeface="Arial" panose="020B0604020202020204" pitchFamily="34" charset="0"/>
                <a:cs typeface="Arial" panose="020B0604020202020204" pitchFamily="34" charset="0"/>
              </a:rPr>
              <a:t>Pharmacy 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205941" y="5565207"/>
            <a:ext cx="26361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000">
                <a:latin typeface="Arial" panose="020B0604020202020204" pitchFamily="34" charset="0"/>
                <a:cs typeface="Arial" panose="020B0604020202020204" pitchFamily="34" charset="0"/>
              </a:rPr>
              <a:t>Laboratory and Blood bank  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205940" y="5737834"/>
            <a:ext cx="16731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000">
                <a:latin typeface="Arial" panose="020B0604020202020204" pitchFamily="34" charset="0"/>
                <a:cs typeface="Arial" panose="020B0604020202020204" pitchFamily="34" charset="0"/>
              </a:rPr>
              <a:t>Outpatient Department 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297181" y="5422449"/>
            <a:ext cx="16731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000">
                <a:latin typeface="Arial" panose="020B0604020202020204" pitchFamily="34" charset="0"/>
                <a:cs typeface="Arial" panose="020B0604020202020204" pitchFamily="34" charset="0"/>
              </a:rPr>
              <a:t>Theatres &amp; CSSD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820153" y="2142266"/>
            <a:ext cx="16731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000">
                <a:latin typeface="Arial" panose="020B0604020202020204" pitchFamily="34" charset="0"/>
                <a:cs typeface="Arial" panose="020B0604020202020204" pitchFamily="34" charset="0"/>
              </a:rPr>
              <a:t>Entry 1  </a:t>
            </a:r>
          </a:p>
        </p:txBody>
      </p:sp>
      <p:cxnSp>
        <p:nvCxnSpPr>
          <p:cNvPr id="35" name="Straight Connector 34"/>
          <p:cNvCxnSpPr/>
          <p:nvPr/>
        </p:nvCxnSpPr>
        <p:spPr>
          <a:xfrm>
            <a:off x="5950735" y="2388487"/>
            <a:ext cx="0" cy="550765"/>
          </a:xfrm>
          <a:prstGeom prst="line">
            <a:avLst/>
          </a:prstGeom>
          <a:ln w="63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41014" y="3392532"/>
            <a:ext cx="6749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000">
                <a:latin typeface="Arial" panose="020B0604020202020204" pitchFamily="34" charset="0"/>
                <a:cs typeface="Arial" panose="020B0604020202020204" pitchFamily="34" charset="0"/>
              </a:rPr>
              <a:t>Entry 2  </a:t>
            </a:r>
          </a:p>
        </p:txBody>
      </p:sp>
      <p:cxnSp>
        <p:nvCxnSpPr>
          <p:cNvPr id="37" name="Straight Connector 36"/>
          <p:cNvCxnSpPr/>
          <p:nvPr/>
        </p:nvCxnSpPr>
        <p:spPr>
          <a:xfrm>
            <a:off x="910167" y="3548122"/>
            <a:ext cx="889022" cy="1"/>
          </a:xfrm>
          <a:prstGeom prst="line">
            <a:avLst/>
          </a:prstGeom>
          <a:ln w="63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/>
          <p:nvPr/>
        </p:nvCxnSpPr>
        <p:spPr>
          <a:xfrm flipV="1">
            <a:off x="734760" y="3758952"/>
            <a:ext cx="2239685" cy="514805"/>
          </a:xfrm>
          <a:prstGeom prst="bentConnector3">
            <a:avLst>
              <a:gd name="adj1" fmla="val 148"/>
            </a:avLst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2418556" y="5544469"/>
            <a:ext cx="1314185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3732741" y="3897906"/>
            <a:ext cx="0" cy="1646563"/>
          </a:xfrm>
          <a:prstGeom prst="line">
            <a:avLst/>
          </a:prstGeom>
          <a:ln w="63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7148695" y="3902023"/>
            <a:ext cx="23698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000">
                <a:latin typeface="Arial" panose="020B0604020202020204" pitchFamily="34" charset="0"/>
                <a:cs typeface="Arial" panose="020B0604020202020204" pitchFamily="34" charset="0"/>
              </a:rPr>
              <a:t>Staff Accommodation</a:t>
            </a:r>
          </a:p>
        </p:txBody>
      </p:sp>
      <p:cxnSp>
        <p:nvCxnSpPr>
          <p:cNvPr id="52" name="Straight Connector 51"/>
          <p:cNvCxnSpPr/>
          <p:nvPr/>
        </p:nvCxnSpPr>
        <p:spPr>
          <a:xfrm>
            <a:off x="6333085" y="3515642"/>
            <a:ext cx="0" cy="509491"/>
          </a:xfrm>
          <a:prstGeom prst="line">
            <a:avLst/>
          </a:prstGeom>
          <a:ln w="63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6333085" y="4025133"/>
            <a:ext cx="81561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itle 1">
            <a:extLst>
              <a:ext uri="{FF2B5EF4-FFF2-40B4-BE49-F238E27FC236}">
                <a16:creationId xmlns:a16="http://schemas.microsoft.com/office/drawing/2014/main" id="{6305C398-A0AC-1DD0-51AC-58E7BF4323BA}"/>
              </a:ext>
            </a:extLst>
          </p:cNvPr>
          <p:cNvSpPr txBox="1">
            <a:spLocks/>
          </p:cNvSpPr>
          <p:nvPr/>
        </p:nvSpPr>
        <p:spPr>
          <a:xfrm>
            <a:off x="0" y="732798"/>
            <a:ext cx="7886700" cy="5803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2400" b="1">
                <a:latin typeface="Arial" panose="020B0604020202020204" pitchFamily="34" charset="0"/>
                <a:cs typeface="Arial" panose="020B0604020202020204" pitchFamily="34" charset="0"/>
              </a:rPr>
              <a:t>SITE DEVELOPMENT STUDIES</a:t>
            </a:r>
          </a:p>
        </p:txBody>
      </p:sp>
    </p:spTree>
    <p:extLst>
      <p:ext uri="{BB962C8B-B14F-4D97-AF65-F5344CB8AC3E}">
        <p14:creationId xmlns:p14="http://schemas.microsoft.com/office/powerpoint/2010/main" val="40517222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2463800" cy="6565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13" name="Picture 12" descr="Health Logo.jpg">
            <a:extLst>
              <a:ext uri="{FF2B5EF4-FFF2-40B4-BE49-F238E27FC236}">
                <a16:creationId xmlns:a16="http://schemas.microsoft.com/office/drawing/2014/main" id="{A2B11CB7-82A8-169B-774D-B3B9B776AF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76210"/>
            <a:ext cx="2304256" cy="580377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7B76556-F673-31B5-6F60-8B7A181CA198}"/>
              </a:ext>
            </a:extLst>
          </p:cNvPr>
          <p:cNvSpPr/>
          <p:nvPr/>
        </p:nvSpPr>
        <p:spPr>
          <a:xfrm>
            <a:off x="6396421" y="127571"/>
            <a:ext cx="271804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GROWING KWAZULU-NATAL TOGETHER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48C2BE-EF3B-5B3D-9DA7-CABC8D23A43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ACF6FBCE-0EFB-9341-AF14-772DDDB8FE9A}" type="slidenum">
              <a:rPr 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12</a:t>
            </a:fld>
            <a:endParaRPr lang="en-US" sz="100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8B85B56-0809-DF12-5DCC-8A86ADEA75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766" b="11557"/>
          <a:stretch/>
        </p:blipFill>
        <p:spPr>
          <a:xfrm>
            <a:off x="114300" y="1385953"/>
            <a:ext cx="8869444" cy="49962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3B39DFD-C5AC-D3ED-EF70-EEA72CDD6312}"/>
              </a:ext>
            </a:extLst>
          </p:cNvPr>
          <p:cNvSpPr txBox="1"/>
          <p:nvPr/>
        </p:nvSpPr>
        <p:spPr>
          <a:xfrm>
            <a:off x="2265992" y="3215961"/>
            <a:ext cx="285416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400" b="1" dirty="0">
                <a:latin typeface="Arial"/>
                <a:cs typeface="Arial"/>
              </a:rPr>
              <a:t>NEW TERTIARY HOSPITAL 9Ha</a:t>
            </a:r>
            <a:endParaRPr lang="en-ZA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53F1DF-6473-AC89-9F78-B46F98944E33}"/>
              </a:ext>
            </a:extLst>
          </p:cNvPr>
          <p:cNvSpPr txBox="1"/>
          <p:nvPr/>
        </p:nvSpPr>
        <p:spPr>
          <a:xfrm>
            <a:off x="4492363" y="4822729"/>
            <a:ext cx="1407014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400" b="1" dirty="0">
                <a:latin typeface="Arial"/>
                <a:cs typeface="Arial"/>
              </a:rPr>
              <a:t>NEW PHC 3Ha</a:t>
            </a:r>
            <a:endParaRPr lang="en-ZA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75B2653-809E-9029-5634-65A578D7EFA1}"/>
              </a:ext>
            </a:extLst>
          </p:cNvPr>
          <p:cNvSpPr txBox="1">
            <a:spLocks/>
          </p:cNvSpPr>
          <p:nvPr/>
        </p:nvSpPr>
        <p:spPr>
          <a:xfrm>
            <a:off x="0" y="732798"/>
            <a:ext cx="7886700" cy="5803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b="1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ZA" sz="2400" b="1">
                <a:latin typeface="Arial" panose="020B0604020202020204" pitchFamily="34" charset="0"/>
                <a:cs typeface="Arial" panose="020B0604020202020204" pitchFamily="34" charset="0"/>
              </a:rPr>
              <a:t>AND ACQUISITION</a:t>
            </a:r>
          </a:p>
        </p:txBody>
      </p:sp>
    </p:spTree>
    <p:extLst>
      <p:ext uri="{BB962C8B-B14F-4D97-AF65-F5344CB8AC3E}">
        <p14:creationId xmlns:p14="http://schemas.microsoft.com/office/powerpoint/2010/main" val="7387765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3919" y="4919678"/>
            <a:ext cx="3180081" cy="17896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305C398-A0AC-1DD0-51AC-58E7BF4323B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741363"/>
            <a:ext cx="7886700" cy="581025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HEALTH TECHNOLOGY SERVICES</a:t>
            </a:r>
            <a:endParaRPr lang="en-ZA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C1D309-FD10-6D3A-6BFF-DA74C5D6F82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6356350"/>
            <a:ext cx="2057400" cy="365125"/>
          </a:xfrm>
        </p:spPr>
        <p:txBody>
          <a:bodyPr/>
          <a:lstStyle/>
          <a:p>
            <a:fld id="{ACF6FBCE-0EFB-9341-AF14-772DDDB8FE9A}" type="slidenum">
              <a:rPr lang="en-US" smtClean="0"/>
              <a:t>13</a:t>
            </a:fld>
            <a:endParaRPr lang="en-US"/>
          </a:p>
        </p:txBody>
      </p:sp>
      <p:pic>
        <p:nvPicPr>
          <p:cNvPr id="11" name="Picture 10" descr="Health Logo.jpg">
            <a:extLst>
              <a:ext uri="{FF2B5EF4-FFF2-40B4-BE49-F238E27FC236}">
                <a16:creationId xmlns:a16="http://schemas.microsoft.com/office/drawing/2014/main" id="{A2B11CB7-82A8-169B-774D-B3B9B776AF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76210"/>
            <a:ext cx="2304256" cy="580377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7B76556-F673-31B5-6F60-8B7A181CA198}"/>
              </a:ext>
            </a:extLst>
          </p:cNvPr>
          <p:cNvSpPr/>
          <p:nvPr/>
        </p:nvSpPr>
        <p:spPr>
          <a:xfrm>
            <a:off x="6396421" y="127571"/>
            <a:ext cx="271804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GROWING KWAZULU-NATAL TOGETHER</a:t>
            </a:r>
          </a:p>
        </p:txBody>
      </p:sp>
      <p:sp>
        <p:nvSpPr>
          <p:cNvPr id="6" name="Rectangle 5"/>
          <p:cNvSpPr/>
          <p:nvPr/>
        </p:nvSpPr>
        <p:spPr>
          <a:xfrm>
            <a:off x="114300" y="1550275"/>
            <a:ext cx="5712922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GB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There are important departments that require a high cost of Health Technology. These departments are as follows: </a:t>
            </a:r>
          </a:p>
          <a:p>
            <a:pPr algn="just">
              <a:spcAft>
                <a:spcPts val="1200"/>
              </a:spcAft>
            </a:pPr>
            <a:r>
              <a:rPr lang="en-GB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Clinical Facilities</a:t>
            </a:r>
          </a:p>
          <a:p>
            <a:pPr marL="171450" indent="-1714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Anaesthetics department </a:t>
            </a:r>
            <a:endParaRPr lang="en-GB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Critical Care </a:t>
            </a:r>
            <a:r>
              <a:rPr lang="en-GB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department</a:t>
            </a:r>
          </a:p>
          <a:p>
            <a:pPr marL="171450" indent="-1714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Radiology </a:t>
            </a:r>
            <a:r>
              <a:rPr lang="en-GB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department </a:t>
            </a: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which includes imaging services such as X-rays, MRIs, and CT </a:t>
            </a:r>
            <a:r>
              <a:rPr lang="en-GB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scans.</a:t>
            </a:r>
          </a:p>
          <a:p>
            <a:pPr marL="171450" indent="-1714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Oncology</a:t>
            </a:r>
          </a:p>
          <a:p>
            <a:pPr marL="171450" indent="-1714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Emergency Medicine</a:t>
            </a:r>
          </a:p>
          <a:p>
            <a:pPr marL="171450" indent="-1714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Internal </a:t>
            </a: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Medicine </a:t>
            </a:r>
            <a:endParaRPr lang="en-GB" sz="1200" b="1" i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Aft>
                <a:spcPts val="1200"/>
              </a:spcAft>
            </a:pPr>
            <a:r>
              <a:rPr lang="en-GB" sz="1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</a:t>
            </a:r>
            <a:r>
              <a:rPr lang="en-GB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taff Facilities </a:t>
            </a:r>
            <a:endParaRPr lang="en-GB" sz="12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Food </a:t>
            </a:r>
            <a:r>
              <a:rPr lang="en-GB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Services</a:t>
            </a:r>
          </a:p>
          <a:p>
            <a:pPr marL="171450" indent="-17145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ICT Department</a:t>
            </a:r>
          </a:p>
          <a:p>
            <a:pPr marL="171450" indent="-17145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Nurse </a:t>
            </a: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Clinical </a:t>
            </a:r>
            <a:r>
              <a:rPr lang="en-GB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Training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057" y="2696553"/>
            <a:ext cx="3166784" cy="21091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7057" y="404035"/>
            <a:ext cx="3166784" cy="2292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1319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B282AD-631D-B90A-798C-42BE82A92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77B09-A26D-3307-74CF-A55D072A293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741363"/>
            <a:ext cx="7886700" cy="581025"/>
          </a:xfrm>
        </p:spPr>
        <p:txBody>
          <a:bodyPr>
            <a:norm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EXCLUSIONS</a:t>
            </a:r>
            <a:endParaRPr lang="en-ZA" sz="2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 descr="Health Logo.jpg">
            <a:extLst>
              <a:ext uri="{FF2B5EF4-FFF2-40B4-BE49-F238E27FC236}">
                <a16:creationId xmlns:a16="http://schemas.microsoft.com/office/drawing/2014/main" id="{ED905B28-016B-0AAF-B9D3-2D687D7DC4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76210"/>
            <a:ext cx="2304256" cy="580377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58EACE1-8F39-65D0-0C80-944EDD750F09}"/>
              </a:ext>
            </a:extLst>
          </p:cNvPr>
          <p:cNvSpPr/>
          <p:nvPr/>
        </p:nvSpPr>
        <p:spPr>
          <a:xfrm>
            <a:off x="6396421" y="127571"/>
            <a:ext cx="271804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GROWING KWAZULU-NATAL TOGETHER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D930F4-211A-3495-E1A7-15A385470E08}"/>
              </a:ext>
            </a:extLst>
          </p:cNvPr>
          <p:cNvSpPr txBox="1"/>
          <p:nvPr/>
        </p:nvSpPr>
        <p:spPr>
          <a:xfrm>
            <a:off x="250824" y="1306155"/>
            <a:ext cx="8575935" cy="313932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1200"/>
              </a:spcAft>
              <a:buFont typeface="+mj-lt"/>
              <a:buAutoNum type="romanLcPeriod"/>
            </a:pPr>
            <a:r>
              <a:rPr lang="en-ZA" sz="1400" dirty="0">
                <a:effectLst/>
                <a:latin typeface="Arial"/>
                <a:ea typeface="Calibri"/>
                <a:cs typeface="Arial"/>
              </a:rPr>
              <a:t>This project does not provide on-site residential accommodation on behalf of its partners i.e., UKZN, SANBS, NHLS, etc.</a:t>
            </a:r>
            <a:endParaRPr lang="en-US" dirty="0">
              <a:latin typeface="Arial"/>
              <a:ea typeface="Calibri"/>
              <a:cs typeface="Arial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1200"/>
              </a:spcAft>
              <a:buFont typeface="+mj-lt"/>
              <a:buAutoNum type="romanLcPeriod"/>
            </a:pPr>
            <a:r>
              <a:rPr lang="en-ZA" sz="1400" dirty="0">
                <a:effectLst/>
                <a:latin typeface="Arial"/>
                <a:ea typeface="Calibri"/>
                <a:cs typeface="Arial"/>
              </a:rPr>
              <a:t>This project does not provide for “fit out” of NHLS and SANBS </a:t>
            </a:r>
            <a:r>
              <a:rPr lang="en-ZA" sz="1400" dirty="0" smtClean="0">
                <a:effectLst/>
                <a:latin typeface="Arial"/>
                <a:ea typeface="Calibri"/>
                <a:cs typeface="Arial"/>
              </a:rPr>
              <a:t>facilities</a:t>
            </a:r>
            <a:r>
              <a:rPr lang="en-ZA" sz="1400" dirty="0">
                <a:effectLst/>
                <a:latin typeface="Arial"/>
                <a:ea typeface="Calibri"/>
                <a:cs typeface="Arial"/>
              </a:rPr>
              <a:t>.</a:t>
            </a:r>
          </a:p>
          <a:p>
            <a:pPr marL="342900" lvl="0" indent="-342900" algn="just">
              <a:lnSpc>
                <a:spcPct val="150000"/>
              </a:lnSpc>
              <a:spcAft>
                <a:spcPts val="1200"/>
              </a:spcAft>
              <a:buFont typeface="+mj-lt"/>
              <a:buAutoNum type="romanLcPeriod"/>
            </a:pPr>
            <a:r>
              <a:rPr lang="en-ZA" sz="1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All bulk services such as water and sanitation, electricity, </a:t>
            </a:r>
            <a:r>
              <a:rPr lang="en-ZA" sz="1400" dirty="0" smtClean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storm water </a:t>
            </a:r>
            <a:r>
              <a:rPr lang="en-ZA" sz="1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and access roads are to be provided by responsible authorities and therefore not budgeted for under this project. However backup supply and alternative solution form part of this project.</a:t>
            </a:r>
            <a:endParaRPr lang="en-ZA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1200"/>
              </a:spcAft>
              <a:buFont typeface="+mj-lt"/>
              <a:buAutoNum type="romanLcPeriod"/>
            </a:pPr>
            <a:r>
              <a:rPr lang="en-ZA" sz="1400" dirty="0">
                <a:effectLst/>
                <a:latin typeface="Arial"/>
                <a:ea typeface="Calibri"/>
                <a:cs typeface="Arial"/>
              </a:rPr>
              <a:t>This project excludes Operations and Maintenance activities. They have not been budgeted for under this project.</a:t>
            </a:r>
          </a:p>
        </p:txBody>
      </p:sp>
    </p:spTree>
    <p:extLst>
      <p:ext uri="{BB962C8B-B14F-4D97-AF65-F5344CB8AC3E}">
        <p14:creationId xmlns:p14="http://schemas.microsoft.com/office/powerpoint/2010/main" val="3469102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C1D309-FD10-6D3A-6BFF-DA74C5D6F82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6356350"/>
            <a:ext cx="2057400" cy="365125"/>
          </a:xfrm>
        </p:spPr>
        <p:txBody>
          <a:bodyPr/>
          <a:lstStyle/>
          <a:p>
            <a:fld id="{ACF6FBCE-0EFB-9341-AF14-772DDDB8FE9A}" type="slidenum">
              <a:rPr lang="en-US" smtClean="0"/>
              <a:t>15</a:t>
            </a:fld>
            <a:endParaRPr lang="en-US"/>
          </a:p>
        </p:txBody>
      </p:sp>
      <p:pic>
        <p:nvPicPr>
          <p:cNvPr id="8" name="Picture 7" descr="Health Logo.jpg">
            <a:extLst>
              <a:ext uri="{FF2B5EF4-FFF2-40B4-BE49-F238E27FC236}">
                <a16:creationId xmlns:a16="http://schemas.microsoft.com/office/drawing/2014/main" id="{A2B11CB7-82A8-169B-774D-B3B9B776AF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76210"/>
            <a:ext cx="2304256" cy="580377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7B76556-F673-31B5-6F60-8B7A181CA198}"/>
              </a:ext>
            </a:extLst>
          </p:cNvPr>
          <p:cNvSpPr/>
          <p:nvPr/>
        </p:nvSpPr>
        <p:spPr>
          <a:xfrm>
            <a:off x="6396421" y="127571"/>
            <a:ext cx="271804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GROWING KWAZULU-NATAL TOGETHER</a:t>
            </a:r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6305C398-A0AC-1DD0-51AC-58E7BF4323BA}"/>
              </a:ext>
            </a:extLst>
          </p:cNvPr>
          <p:cNvSpPr txBox="1">
            <a:spLocks/>
          </p:cNvSpPr>
          <p:nvPr/>
        </p:nvSpPr>
        <p:spPr>
          <a:xfrm>
            <a:off x="0" y="732798"/>
            <a:ext cx="7886700" cy="5803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2400" b="1">
                <a:latin typeface="Arial" panose="020B0604020202020204" pitchFamily="34" charset="0"/>
                <a:cs typeface="Arial" panose="020B0604020202020204" pitchFamily="34" charset="0"/>
              </a:rPr>
              <a:t>PROJECT SCHEDULE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CB2D540-AF59-BC3B-A820-0BFCF80BA52D}"/>
              </a:ext>
            </a:extLst>
          </p:cNvPr>
          <p:cNvGrpSpPr/>
          <p:nvPr/>
        </p:nvGrpSpPr>
        <p:grpSpPr>
          <a:xfrm>
            <a:off x="0" y="1265115"/>
            <a:ext cx="9152092" cy="3363567"/>
            <a:chOff x="-8092" y="1389386"/>
            <a:chExt cx="9152092" cy="336356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441D373-DE52-E0DC-F0B3-336E5B55CF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1389386"/>
              <a:ext cx="9144000" cy="2404056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5643EC9-24EA-AC52-153C-0E0B1E565A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8092" y="3793442"/>
              <a:ext cx="9144000" cy="959511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E447807E-0278-7F00-E16D-BDE2AA066F75}"/>
              </a:ext>
            </a:extLst>
          </p:cNvPr>
          <p:cNvGrpSpPr>
            <a:grpSpLocks/>
          </p:cNvGrpSpPr>
          <p:nvPr/>
        </p:nvGrpSpPr>
        <p:grpSpPr bwMode="auto">
          <a:xfrm>
            <a:off x="1115330" y="4721147"/>
            <a:ext cx="6631940" cy="2064145"/>
            <a:chOff x="-118" y="-212"/>
            <a:chExt cx="2419" cy="49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1FEF5F5-9B9B-AEA5-D35E-66715FB221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170" cy="13"/>
            </a:xfrm>
            <a:prstGeom prst="rect">
              <a:avLst/>
            </a:prstGeom>
            <a:solidFill>
              <a:srgbClr val="FFFFFF"/>
            </a:solidFill>
            <a:ln w="1">
              <a:solidFill>
                <a:srgbClr val="444444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ZA" sz="600"/>
            </a:p>
          </p:txBody>
        </p:sp>
        <p:sp>
          <p:nvSpPr>
            <p:cNvPr id="6" name="Rectangle 5" descr="Apr 06">
              <a:extLst>
                <a:ext uri="{FF2B5EF4-FFF2-40B4-BE49-F238E27FC236}">
                  <a16:creationId xmlns:a16="http://schemas.microsoft.com/office/drawing/2014/main" id="{58EEB785-5382-CE37-25A6-222EB13761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18" y="-3"/>
              <a:ext cx="112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r"/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Start</a:t>
              </a:r>
              <a:r>
                <a:rPr lang="en-ZA" sz="60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rPr>
                <a:t/>
              </a:r>
              <a:br>
                <a:rPr lang="en-ZA" sz="60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rPr>
              </a:br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Apr 06</a:t>
              </a:r>
              <a:endParaRPr lang="en-ZA" sz="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1" name="Rectangle 10" descr="Mar 27">
              <a:extLst>
                <a:ext uri="{FF2B5EF4-FFF2-40B4-BE49-F238E27FC236}">
                  <a16:creationId xmlns:a16="http://schemas.microsoft.com/office/drawing/2014/main" id="{1D5D4F81-813E-2E07-8E87-CB7269E91F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6" y="-3"/>
              <a:ext cx="125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Finish</a:t>
              </a:r>
              <a:r>
                <a:rPr lang="en-ZA" sz="60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rPr>
                <a:t/>
              </a:r>
              <a:br>
                <a:rPr lang="en-ZA" sz="60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rPr>
              </a:br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Mar 27</a:t>
              </a:r>
              <a:endParaRPr lang="en-ZA" sz="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2013D96-7923-0529-5AA6-B685335E59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6"/>
              <a:ext cx="21" cy="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ZA" sz="600"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  <a:endParaRPr lang="en-ZA" sz="6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Rectangle 12" descr="2023">
              <a:extLst>
                <a:ext uri="{FF2B5EF4-FFF2-40B4-BE49-F238E27FC236}">
                  <a16:creationId xmlns:a16="http://schemas.microsoft.com/office/drawing/2014/main" id="{099419D4-BF58-BFBE-9692-3DF8099FED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" y="-19"/>
              <a:ext cx="99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28575" tIns="0" rIns="0" bIns="0" anchor="t" anchorCtr="0" upright="1">
              <a:noAutofit/>
            </a:bodyPr>
            <a:lstStyle/>
            <a:p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2023</a:t>
              </a:r>
              <a:endParaRPr lang="en-ZA" sz="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4" name="Freeform 139">
              <a:extLst>
                <a:ext uri="{FF2B5EF4-FFF2-40B4-BE49-F238E27FC236}">
                  <a16:creationId xmlns:a16="http://schemas.microsoft.com/office/drawing/2014/main" id="{2C3CE3FA-7416-3F82-975E-DDD0928A03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" y="-14"/>
              <a:ext cx="0" cy="14"/>
            </a:xfrm>
            <a:custGeom>
              <a:avLst/>
              <a:gdLst>
                <a:gd name="T0" fmla="*/ 14 h 14"/>
                <a:gd name="T1" fmla="*/ 0 h 1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14">
                  <a:moveTo>
                    <a:pt x="0" y="14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1">
              <a:solidFill>
                <a:srgbClr val="444444"/>
              </a:solidFill>
              <a:prstDash val="solid"/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ZA" sz="600"/>
            </a:p>
          </p:txBody>
        </p:sp>
        <p:sp>
          <p:nvSpPr>
            <p:cNvPr id="15" name="Rectangle 14" descr="2024">
              <a:extLst>
                <a:ext uri="{FF2B5EF4-FFF2-40B4-BE49-F238E27FC236}">
                  <a16:creationId xmlns:a16="http://schemas.microsoft.com/office/drawing/2014/main" id="{D5A670E5-4C42-E35A-A635-B439DCC968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" y="-19"/>
              <a:ext cx="88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28575" tIns="0" rIns="0" bIns="0" anchor="t" anchorCtr="0" upright="1">
              <a:noAutofit/>
            </a:bodyPr>
            <a:lstStyle/>
            <a:p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2024</a:t>
              </a:r>
              <a:endParaRPr lang="en-ZA" sz="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6" name="Freeform 141">
              <a:extLst>
                <a:ext uri="{FF2B5EF4-FFF2-40B4-BE49-F238E27FC236}">
                  <a16:creationId xmlns:a16="http://schemas.microsoft.com/office/drawing/2014/main" id="{EC77C5A5-2E92-6673-6A09-CC52B3AE6F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" y="-14"/>
              <a:ext cx="0" cy="14"/>
            </a:xfrm>
            <a:custGeom>
              <a:avLst/>
              <a:gdLst>
                <a:gd name="T0" fmla="*/ 14 h 14"/>
                <a:gd name="T1" fmla="*/ 0 h 1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14">
                  <a:moveTo>
                    <a:pt x="0" y="14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1">
              <a:solidFill>
                <a:srgbClr val="444444"/>
              </a:solidFill>
              <a:prstDash val="solid"/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ZA" sz="600"/>
            </a:p>
          </p:txBody>
        </p:sp>
        <p:sp>
          <p:nvSpPr>
            <p:cNvPr id="17" name="Rectangle 16" descr="2025">
              <a:extLst>
                <a:ext uri="{FF2B5EF4-FFF2-40B4-BE49-F238E27FC236}">
                  <a16:creationId xmlns:a16="http://schemas.microsoft.com/office/drawing/2014/main" id="{5558013E-4D21-3C9A-64C4-521116D01F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7" y="-19"/>
              <a:ext cx="98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28575" tIns="0" rIns="0" bIns="0" anchor="t" anchorCtr="0" upright="1">
              <a:noAutofit/>
            </a:bodyPr>
            <a:lstStyle/>
            <a:p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2025</a:t>
              </a:r>
              <a:endParaRPr lang="en-ZA" sz="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8" name="Freeform 143">
              <a:extLst>
                <a:ext uri="{FF2B5EF4-FFF2-40B4-BE49-F238E27FC236}">
                  <a16:creationId xmlns:a16="http://schemas.microsoft.com/office/drawing/2014/main" id="{9639B02D-0D4F-F778-1E79-E2DE53F236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7" y="-14"/>
              <a:ext cx="0" cy="14"/>
            </a:xfrm>
            <a:custGeom>
              <a:avLst/>
              <a:gdLst>
                <a:gd name="T0" fmla="*/ 14 h 14"/>
                <a:gd name="T1" fmla="*/ 0 h 1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14">
                  <a:moveTo>
                    <a:pt x="0" y="14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1">
              <a:solidFill>
                <a:srgbClr val="444444"/>
              </a:solidFill>
              <a:prstDash val="solid"/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ZA" sz="600"/>
            </a:p>
          </p:txBody>
        </p:sp>
        <p:sp>
          <p:nvSpPr>
            <p:cNvPr id="19" name="Rectangle 18" descr="2026">
              <a:extLst>
                <a:ext uri="{FF2B5EF4-FFF2-40B4-BE49-F238E27FC236}">
                  <a16:creationId xmlns:a16="http://schemas.microsoft.com/office/drawing/2014/main" id="{F7F2CE47-6799-8502-DC7C-7D4918D03B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8" y="-19"/>
              <a:ext cx="96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28575" tIns="0" rIns="0" bIns="0" anchor="t" anchorCtr="0" upright="1">
              <a:noAutofit/>
            </a:bodyPr>
            <a:lstStyle/>
            <a:p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2026</a:t>
              </a:r>
              <a:endParaRPr lang="en-ZA" sz="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0" name="Freeform 145">
              <a:extLst>
                <a:ext uri="{FF2B5EF4-FFF2-40B4-BE49-F238E27FC236}">
                  <a16:creationId xmlns:a16="http://schemas.microsoft.com/office/drawing/2014/main" id="{AF58944C-2E77-0491-A271-683C6976E1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8" y="-14"/>
              <a:ext cx="0" cy="14"/>
            </a:xfrm>
            <a:custGeom>
              <a:avLst/>
              <a:gdLst>
                <a:gd name="T0" fmla="*/ 14 h 14"/>
                <a:gd name="T1" fmla="*/ 0 h 1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14">
                  <a:moveTo>
                    <a:pt x="0" y="14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1">
              <a:solidFill>
                <a:srgbClr val="444444"/>
              </a:solidFill>
              <a:prstDash val="solid"/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ZA" sz="600"/>
            </a:p>
          </p:txBody>
        </p:sp>
        <p:sp>
          <p:nvSpPr>
            <p:cNvPr id="21" name="Rectangle 20" descr="2027">
              <a:extLst>
                <a:ext uri="{FF2B5EF4-FFF2-40B4-BE49-F238E27FC236}">
                  <a16:creationId xmlns:a16="http://schemas.microsoft.com/office/drawing/2014/main" id="{BD4D6B56-770A-65EA-2010-F2D2E11B3E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9" y="-19"/>
              <a:ext cx="106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28575" tIns="0" rIns="0" bIns="0" anchor="t" anchorCtr="0" upright="1">
              <a:noAutofit/>
            </a:bodyPr>
            <a:lstStyle/>
            <a:p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2027</a:t>
              </a:r>
              <a:endParaRPr lang="en-ZA" sz="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2" name="Freeform 147">
              <a:extLst>
                <a:ext uri="{FF2B5EF4-FFF2-40B4-BE49-F238E27FC236}">
                  <a16:creationId xmlns:a16="http://schemas.microsoft.com/office/drawing/2014/main" id="{E13DD9A2-5196-6BD5-179D-CA66A92FC7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9" y="-14"/>
              <a:ext cx="0" cy="14"/>
            </a:xfrm>
            <a:custGeom>
              <a:avLst/>
              <a:gdLst>
                <a:gd name="T0" fmla="*/ 14 h 14"/>
                <a:gd name="T1" fmla="*/ 0 h 1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14">
                  <a:moveTo>
                    <a:pt x="0" y="14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1">
              <a:solidFill>
                <a:srgbClr val="444444"/>
              </a:solidFill>
              <a:prstDash val="solid"/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ZA" sz="600"/>
            </a:p>
          </p:txBody>
        </p:sp>
        <p:sp>
          <p:nvSpPr>
            <p:cNvPr id="23" name="Rectangle 22" descr="2028">
              <a:extLst>
                <a:ext uri="{FF2B5EF4-FFF2-40B4-BE49-F238E27FC236}">
                  <a16:creationId xmlns:a16="http://schemas.microsoft.com/office/drawing/2014/main" id="{C5844AD2-23ED-DC73-9460-D83FF55F5D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0" y="-19"/>
              <a:ext cx="95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28575" tIns="0" rIns="0" bIns="0" anchor="t" anchorCtr="0" upright="1">
              <a:noAutofit/>
            </a:bodyPr>
            <a:lstStyle/>
            <a:p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2028</a:t>
              </a:r>
              <a:endParaRPr lang="en-ZA" sz="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4" name="Freeform 149">
              <a:extLst>
                <a:ext uri="{FF2B5EF4-FFF2-40B4-BE49-F238E27FC236}">
                  <a16:creationId xmlns:a16="http://schemas.microsoft.com/office/drawing/2014/main" id="{427AA35B-F887-C3F5-DD50-1892D756E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0" y="-14"/>
              <a:ext cx="0" cy="14"/>
            </a:xfrm>
            <a:custGeom>
              <a:avLst/>
              <a:gdLst>
                <a:gd name="T0" fmla="*/ 14 h 14"/>
                <a:gd name="T1" fmla="*/ 0 h 1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14">
                  <a:moveTo>
                    <a:pt x="0" y="14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1">
              <a:solidFill>
                <a:srgbClr val="444444"/>
              </a:solidFill>
              <a:prstDash val="solid"/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ZA" sz="600"/>
            </a:p>
          </p:txBody>
        </p:sp>
        <p:sp>
          <p:nvSpPr>
            <p:cNvPr id="25" name="Rectangle 24" descr="2029">
              <a:extLst>
                <a:ext uri="{FF2B5EF4-FFF2-40B4-BE49-F238E27FC236}">
                  <a16:creationId xmlns:a16="http://schemas.microsoft.com/office/drawing/2014/main" id="{B2CA3B26-9F25-305B-8246-5403722CC4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2" y="-19"/>
              <a:ext cx="98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28575" tIns="0" rIns="0" bIns="0" anchor="t" anchorCtr="0" upright="1">
              <a:noAutofit/>
            </a:bodyPr>
            <a:lstStyle/>
            <a:p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2029</a:t>
              </a:r>
              <a:endParaRPr lang="en-ZA" sz="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6" name="Freeform 151">
              <a:extLst>
                <a:ext uri="{FF2B5EF4-FFF2-40B4-BE49-F238E27FC236}">
                  <a16:creationId xmlns:a16="http://schemas.microsoft.com/office/drawing/2014/main" id="{8B77D535-DD67-2A50-75A5-BAC3E1E680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2" y="-14"/>
              <a:ext cx="0" cy="14"/>
            </a:xfrm>
            <a:custGeom>
              <a:avLst/>
              <a:gdLst>
                <a:gd name="T0" fmla="*/ 14 h 14"/>
                <a:gd name="T1" fmla="*/ 0 h 1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14">
                  <a:moveTo>
                    <a:pt x="0" y="14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1">
              <a:solidFill>
                <a:srgbClr val="444444"/>
              </a:solidFill>
              <a:prstDash val="solid"/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ZA" sz="600"/>
            </a:p>
          </p:txBody>
        </p:sp>
        <p:sp>
          <p:nvSpPr>
            <p:cNvPr id="27" name="Rectangle 26" descr="2030">
              <a:extLst>
                <a:ext uri="{FF2B5EF4-FFF2-40B4-BE49-F238E27FC236}">
                  <a16:creationId xmlns:a16="http://schemas.microsoft.com/office/drawing/2014/main" id="{6BA8700A-4D01-92C6-276B-DE9F186B19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3" y="-19"/>
              <a:ext cx="104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28575" tIns="0" rIns="0" bIns="0" anchor="t" anchorCtr="0" upright="1">
              <a:noAutofit/>
            </a:bodyPr>
            <a:lstStyle/>
            <a:p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2030</a:t>
              </a:r>
              <a:endParaRPr lang="en-ZA" sz="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8" name="Freeform 153">
              <a:extLst>
                <a:ext uri="{FF2B5EF4-FFF2-40B4-BE49-F238E27FC236}">
                  <a16:creationId xmlns:a16="http://schemas.microsoft.com/office/drawing/2014/main" id="{C40B4ADE-D276-8314-3D11-5EB4EFA1D8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3" y="-14"/>
              <a:ext cx="0" cy="14"/>
            </a:xfrm>
            <a:custGeom>
              <a:avLst/>
              <a:gdLst>
                <a:gd name="T0" fmla="*/ 14 h 14"/>
                <a:gd name="T1" fmla="*/ 0 h 1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14">
                  <a:moveTo>
                    <a:pt x="0" y="14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1">
              <a:solidFill>
                <a:srgbClr val="444444"/>
              </a:solidFill>
              <a:prstDash val="solid"/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ZA" sz="600"/>
            </a:p>
          </p:txBody>
        </p:sp>
        <p:sp>
          <p:nvSpPr>
            <p:cNvPr id="29" name="Rectangle 28" descr="2031">
              <a:extLst>
                <a:ext uri="{FF2B5EF4-FFF2-40B4-BE49-F238E27FC236}">
                  <a16:creationId xmlns:a16="http://schemas.microsoft.com/office/drawing/2014/main" id="{84A7DE05-3750-C751-05BD-B5190E58AE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-19"/>
              <a:ext cx="115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28575" tIns="0" rIns="0" bIns="0" anchor="t" anchorCtr="0" upright="1">
              <a:noAutofit/>
            </a:bodyPr>
            <a:lstStyle/>
            <a:p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2031</a:t>
              </a:r>
              <a:endParaRPr lang="en-ZA" sz="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30" name="Freeform 155">
              <a:extLst>
                <a:ext uri="{FF2B5EF4-FFF2-40B4-BE49-F238E27FC236}">
                  <a16:creationId xmlns:a16="http://schemas.microsoft.com/office/drawing/2014/main" id="{8854978B-2AD9-7520-87E4-62425ED553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-14"/>
              <a:ext cx="0" cy="14"/>
            </a:xfrm>
            <a:custGeom>
              <a:avLst/>
              <a:gdLst>
                <a:gd name="T0" fmla="*/ 14 h 14"/>
                <a:gd name="T1" fmla="*/ 0 h 1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14">
                  <a:moveTo>
                    <a:pt x="0" y="14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1">
              <a:solidFill>
                <a:srgbClr val="444444"/>
              </a:solidFill>
              <a:prstDash val="solid"/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ZA" sz="600"/>
            </a:p>
          </p:txBody>
        </p:sp>
        <p:sp>
          <p:nvSpPr>
            <p:cNvPr id="31" name="Rectangle 30" descr="2032">
              <a:extLst>
                <a:ext uri="{FF2B5EF4-FFF2-40B4-BE49-F238E27FC236}">
                  <a16:creationId xmlns:a16="http://schemas.microsoft.com/office/drawing/2014/main" id="{FA2C2C7D-74DB-412C-5786-B2139CA553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5" y="-19"/>
              <a:ext cx="102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28575" tIns="0" rIns="0" bIns="0" anchor="t" anchorCtr="0" upright="1">
              <a:noAutofit/>
            </a:bodyPr>
            <a:lstStyle/>
            <a:p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2032</a:t>
              </a:r>
              <a:endParaRPr lang="en-ZA" sz="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32" name="Freeform 157">
              <a:extLst>
                <a:ext uri="{FF2B5EF4-FFF2-40B4-BE49-F238E27FC236}">
                  <a16:creationId xmlns:a16="http://schemas.microsoft.com/office/drawing/2014/main" id="{44197589-C177-A7FF-83B1-06E2114195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5" y="-14"/>
              <a:ext cx="0" cy="14"/>
            </a:xfrm>
            <a:custGeom>
              <a:avLst/>
              <a:gdLst>
                <a:gd name="T0" fmla="*/ 14 h 14"/>
                <a:gd name="T1" fmla="*/ 0 h 1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14">
                  <a:moveTo>
                    <a:pt x="0" y="14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1">
              <a:solidFill>
                <a:srgbClr val="444444"/>
              </a:solidFill>
              <a:prstDash val="solid"/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ZA" sz="600"/>
            </a:p>
          </p:txBody>
        </p:sp>
        <p:sp>
          <p:nvSpPr>
            <p:cNvPr id="33" name="Rectangle 32" descr="2033">
              <a:extLst>
                <a:ext uri="{FF2B5EF4-FFF2-40B4-BE49-F238E27FC236}">
                  <a16:creationId xmlns:a16="http://schemas.microsoft.com/office/drawing/2014/main" id="{A84A4EED-87A6-2D44-AC0C-2B5C0FBBCB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7" y="-19"/>
              <a:ext cx="97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28575" tIns="0" rIns="0" bIns="0" anchor="t" anchorCtr="0" upright="1">
              <a:noAutofit/>
            </a:bodyPr>
            <a:lstStyle/>
            <a:p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2033</a:t>
              </a:r>
              <a:endParaRPr lang="en-ZA" sz="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34" name="Freeform 159">
              <a:extLst>
                <a:ext uri="{FF2B5EF4-FFF2-40B4-BE49-F238E27FC236}">
                  <a16:creationId xmlns:a16="http://schemas.microsoft.com/office/drawing/2014/main" id="{E3982410-9CF8-6023-E6BC-A74768BE8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7" y="-14"/>
              <a:ext cx="0" cy="14"/>
            </a:xfrm>
            <a:custGeom>
              <a:avLst/>
              <a:gdLst>
                <a:gd name="T0" fmla="*/ 14 h 14"/>
                <a:gd name="T1" fmla="*/ 0 h 1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14">
                  <a:moveTo>
                    <a:pt x="0" y="14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1">
              <a:solidFill>
                <a:srgbClr val="444444"/>
              </a:solidFill>
              <a:prstDash val="solid"/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ZA" sz="600"/>
            </a:p>
          </p:txBody>
        </p:sp>
        <p:sp>
          <p:nvSpPr>
            <p:cNvPr id="35" name="Rectangle 34" descr="2034">
              <a:extLst>
                <a:ext uri="{FF2B5EF4-FFF2-40B4-BE49-F238E27FC236}">
                  <a16:creationId xmlns:a16="http://schemas.microsoft.com/office/drawing/2014/main" id="{C6B3CE6C-577E-BF7B-3508-4CB649819B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8" y="-19"/>
              <a:ext cx="104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28575" tIns="0" rIns="0" bIns="0" anchor="t" anchorCtr="0" upright="1">
              <a:noAutofit/>
            </a:bodyPr>
            <a:lstStyle/>
            <a:p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2034</a:t>
              </a:r>
              <a:endParaRPr lang="en-ZA" sz="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36" name="Freeform 161">
              <a:extLst>
                <a:ext uri="{FF2B5EF4-FFF2-40B4-BE49-F238E27FC236}">
                  <a16:creationId xmlns:a16="http://schemas.microsoft.com/office/drawing/2014/main" id="{D7F7B6CF-BCD1-ACED-D0D8-A00BC5A424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8" y="-14"/>
              <a:ext cx="0" cy="14"/>
            </a:xfrm>
            <a:custGeom>
              <a:avLst/>
              <a:gdLst>
                <a:gd name="T0" fmla="*/ 14 h 14"/>
                <a:gd name="T1" fmla="*/ 0 h 1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14">
                  <a:moveTo>
                    <a:pt x="0" y="14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1">
              <a:solidFill>
                <a:srgbClr val="444444"/>
              </a:solidFill>
              <a:prstDash val="solid"/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ZA" sz="600"/>
            </a:p>
          </p:txBody>
        </p:sp>
        <p:sp>
          <p:nvSpPr>
            <p:cNvPr id="37" name="AutoShape 162">
              <a:extLst>
                <a:ext uri="{FF2B5EF4-FFF2-40B4-BE49-F238E27FC236}">
                  <a16:creationId xmlns:a16="http://schemas.microsoft.com/office/drawing/2014/main" id="{99A0CA15-AA52-0B9F-4841-73917095C6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5" y="-186"/>
              <a:ext cx="2315" cy="422"/>
            </a:xfrm>
            <a:custGeom>
              <a:avLst/>
              <a:gdLst>
                <a:gd name="T0" fmla="+- 0 268 -65"/>
                <a:gd name="T1" fmla="*/ T0 w 2315"/>
                <a:gd name="T2" fmla="+- 0 13 -186"/>
                <a:gd name="T3" fmla="*/ 13 h 422"/>
                <a:gd name="T4" fmla="+- 0 268 -65"/>
                <a:gd name="T5" fmla="*/ T4 w 2315"/>
                <a:gd name="T6" fmla="+- 0 28 -186"/>
                <a:gd name="T7" fmla="*/ 28 h 422"/>
                <a:gd name="T8" fmla="+- 0 268 -65"/>
                <a:gd name="T9" fmla="*/ T8 w 2315"/>
                <a:gd name="T10" fmla="+- 0 27 -186"/>
                <a:gd name="T11" fmla="*/ 27 h 422"/>
                <a:gd name="T12" fmla="+- 0 271 -65"/>
                <a:gd name="T13" fmla="*/ T12 w 2315"/>
                <a:gd name="T14" fmla="+- 0 31 -186"/>
                <a:gd name="T15" fmla="*/ 31 h 422"/>
                <a:gd name="T16" fmla="+- 0 321 -65"/>
                <a:gd name="T17" fmla="*/ T16 w 2315"/>
                <a:gd name="T18" fmla="+- 0 32 -186"/>
                <a:gd name="T19" fmla="*/ 32 h 422"/>
                <a:gd name="T20" fmla="+- 0 321 -65"/>
                <a:gd name="T21" fmla="*/ T20 w 2315"/>
                <a:gd name="T22" fmla="+- 0 31 -186"/>
                <a:gd name="T23" fmla="*/ 31 h 422"/>
                <a:gd name="T24" fmla="+- 0 325 -65"/>
                <a:gd name="T25" fmla="*/ T24 w 2315"/>
                <a:gd name="T26" fmla="+- 0 28 -186"/>
                <a:gd name="T27" fmla="*/ 28 h 422"/>
                <a:gd name="T28" fmla="+- 0 325 -65"/>
                <a:gd name="T29" fmla="*/ T28 w 2315"/>
                <a:gd name="T30" fmla="+- 0 13 -186"/>
                <a:gd name="T31" fmla="*/ 13 h 42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</a:cxnLst>
              <a:rect l="0" t="0" r="r" b="b"/>
              <a:pathLst>
                <a:path w="2315" h="422">
                  <a:moveTo>
                    <a:pt x="333" y="199"/>
                  </a:moveTo>
                  <a:lnTo>
                    <a:pt x="333" y="214"/>
                  </a:lnTo>
                  <a:moveTo>
                    <a:pt x="333" y="213"/>
                  </a:moveTo>
                  <a:cubicBezTo>
                    <a:pt x="333" y="216"/>
                    <a:pt x="334" y="217"/>
                    <a:pt x="336" y="217"/>
                  </a:cubicBezTo>
                  <a:lnTo>
                    <a:pt x="386" y="218"/>
                  </a:lnTo>
                  <a:moveTo>
                    <a:pt x="386" y="217"/>
                  </a:moveTo>
                  <a:cubicBezTo>
                    <a:pt x="388" y="217"/>
                    <a:pt x="390" y="216"/>
                    <a:pt x="390" y="214"/>
                  </a:cubicBezTo>
                  <a:lnTo>
                    <a:pt x="390" y="199"/>
                  </a:lnTo>
                </a:path>
              </a:pathLst>
            </a:custGeom>
            <a:solidFill>
              <a:srgbClr val="FFFFFF"/>
            </a:solidFill>
            <a:ln w="1">
              <a:solidFill>
                <a:srgbClr val="444444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ZA" sz="600"/>
            </a:p>
          </p:txBody>
        </p:sp>
        <p:sp>
          <p:nvSpPr>
            <p:cNvPr id="38" name="Freeform 163">
              <a:extLst>
                <a:ext uri="{FF2B5EF4-FFF2-40B4-BE49-F238E27FC236}">
                  <a16:creationId xmlns:a16="http://schemas.microsoft.com/office/drawing/2014/main" id="{CC5A7F08-8027-4369-8D66-07940124E4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" y="32"/>
              <a:ext cx="17" cy="189"/>
            </a:xfrm>
            <a:custGeom>
              <a:avLst/>
              <a:gdLst>
                <a:gd name="T0" fmla="*/ 0 h 169"/>
                <a:gd name="T1" fmla="*/ 169 h 169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169">
                  <a:moveTo>
                    <a:pt x="0" y="0"/>
                  </a:moveTo>
                  <a:lnTo>
                    <a:pt x="0" y="169"/>
                  </a:lnTo>
                </a:path>
              </a:pathLst>
            </a:custGeom>
            <a:solidFill>
              <a:srgbClr val="FFFFFF"/>
            </a:solidFill>
            <a:ln w="1">
              <a:solidFill>
                <a:srgbClr val="444444"/>
              </a:solidFill>
              <a:prstDash val="solid"/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ZA" sz="600"/>
            </a:p>
          </p:txBody>
        </p:sp>
        <p:sp>
          <p:nvSpPr>
            <p:cNvPr id="40" name="Rectangle 39" descr="Approve Clinical Brief - NDoH&#10;Sep 28 - Jan 19">
              <a:extLst>
                <a:ext uri="{FF2B5EF4-FFF2-40B4-BE49-F238E27FC236}">
                  <a16:creationId xmlns:a16="http://schemas.microsoft.com/office/drawing/2014/main" id="{C6D3AFE8-493F-BA4A-424A-976991A91E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" y="225"/>
              <a:ext cx="258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/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Approve Clinical Brief - NDoH</a:t>
              </a:r>
              <a:r>
                <a:rPr lang="en-ZA" sz="60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rPr>
                <a:t/>
              </a:r>
              <a:br>
                <a:rPr lang="en-ZA" sz="60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rPr>
              </a:br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Sep 28 - Jan 19</a:t>
              </a:r>
              <a:endParaRPr lang="en-ZA" sz="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41" name="Freeform 165">
              <a:extLst>
                <a:ext uri="{FF2B5EF4-FFF2-40B4-BE49-F238E27FC236}">
                  <a16:creationId xmlns:a16="http://schemas.microsoft.com/office/drawing/2014/main" id="{F6FFDFAD-C26C-DA45-F6FC-3A50C25B04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20"/>
              <a:ext cx="0" cy="132"/>
            </a:xfrm>
            <a:custGeom>
              <a:avLst/>
              <a:gdLst>
                <a:gd name="T0" fmla="*/ 0 h 132"/>
                <a:gd name="T1" fmla="*/ 132 h 13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132">
                  <a:moveTo>
                    <a:pt x="0" y="0"/>
                  </a:moveTo>
                  <a:lnTo>
                    <a:pt x="0" y="132"/>
                  </a:lnTo>
                </a:path>
              </a:pathLst>
            </a:custGeom>
            <a:solidFill>
              <a:srgbClr val="FFFFFF"/>
            </a:solidFill>
            <a:ln w="1">
              <a:solidFill>
                <a:srgbClr val="848484"/>
              </a:solidFill>
              <a:prstDash val="solid"/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ZA" sz="600"/>
            </a:p>
          </p:txBody>
        </p:sp>
        <p:sp>
          <p:nvSpPr>
            <p:cNvPr id="42" name="Rectangle 41" descr="Establish PMO&#10;Apr 06">
              <a:extLst>
                <a:ext uri="{FF2B5EF4-FFF2-40B4-BE49-F238E27FC236}">
                  <a16:creationId xmlns:a16="http://schemas.microsoft.com/office/drawing/2014/main" id="{C890EFB6-5FB7-09FD-268B-F0A1D3D6B0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5" y="152"/>
              <a:ext cx="143" cy="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/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Establish PMO</a:t>
              </a:r>
              <a:r>
                <a:rPr lang="en-ZA" sz="60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rPr>
                <a:t/>
              </a:r>
              <a:br>
                <a:rPr lang="en-ZA" sz="60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rPr>
              </a:br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Apr 06</a:t>
              </a:r>
              <a:endParaRPr lang="en-ZA" sz="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43" name="Freeform 167">
              <a:extLst>
                <a:ext uri="{FF2B5EF4-FFF2-40B4-BE49-F238E27FC236}">
                  <a16:creationId xmlns:a16="http://schemas.microsoft.com/office/drawing/2014/main" id="{5F13A156-D0CC-DFB4-22A2-1D2423EC80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" y="-87"/>
              <a:ext cx="0" cy="80"/>
            </a:xfrm>
            <a:custGeom>
              <a:avLst/>
              <a:gdLst>
                <a:gd name="T0" fmla="*/ 80 h 80"/>
                <a:gd name="T1" fmla="*/ 0 h 8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80">
                  <a:moveTo>
                    <a:pt x="0" y="8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1">
              <a:solidFill>
                <a:srgbClr val="848484"/>
              </a:solidFill>
              <a:prstDash val="solid"/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ZA" sz="600"/>
            </a:p>
          </p:txBody>
        </p:sp>
        <p:sp>
          <p:nvSpPr>
            <p:cNvPr id="44" name="Rectangle 43" descr="Approve Project Charter&#10;May 15">
              <a:extLst>
                <a:ext uri="{FF2B5EF4-FFF2-40B4-BE49-F238E27FC236}">
                  <a16:creationId xmlns:a16="http://schemas.microsoft.com/office/drawing/2014/main" id="{FB7730CB-0731-7E39-F589-D1B815750C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" y="-150"/>
              <a:ext cx="152" cy="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/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Approve Project Charter</a:t>
              </a:r>
              <a:r>
                <a:rPr lang="en-ZA" sz="60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rPr>
                <a:t/>
              </a:r>
              <a:br>
                <a:rPr lang="en-ZA" sz="60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rPr>
              </a:br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May 15</a:t>
              </a:r>
              <a:endParaRPr lang="en-ZA" sz="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45" name="Freeform 169">
              <a:extLst>
                <a:ext uri="{FF2B5EF4-FFF2-40B4-BE49-F238E27FC236}">
                  <a16:creationId xmlns:a16="http://schemas.microsoft.com/office/drawing/2014/main" id="{C5A87881-52FD-A465-6C94-4FDDA6ECF3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" y="20"/>
              <a:ext cx="0" cy="40"/>
            </a:xfrm>
            <a:custGeom>
              <a:avLst/>
              <a:gdLst>
                <a:gd name="T0" fmla="*/ 0 h 40"/>
                <a:gd name="T1" fmla="*/ 40 h 4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40">
                  <a:moveTo>
                    <a:pt x="0" y="0"/>
                  </a:moveTo>
                  <a:lnTo>
                    <a:pt x="0" y="40"/>
                  </a:lnTo>
                </a:path>
              </a:pathLst>
            </a:custGeom>
            <a:solidFill>
              <a:srgbClr val="FFFFFF"/>
            </a:solidFill>
            <a:ln w="1">
              <a:solidFill>
                <a:srgbClr val="848484"/>
              </a:solidFill>
              <a:prstDash val="solid"/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ZA" sz="600"/>
            </a:p>
          </p:txBody>
        </p:sp>
        <p:sp>
          <p:nvSpPr>
            <p:cNvPr id="46" name="Rectangle 45" descr="Approve Requirements Document&#10;Sep 12">
              <a:extLst>
                <a:ext uri="{FF2B5EF4-FFF2-40B4-BE49-F238E27FC236}">
                  <a16:creationId xmlns:a16="http://schemas.microsoft.com/office/drawing/2014/main" id="{808B0828-C414-D54A-77CB-215361EA09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" y="60"/>
              <a:ext cx="210" cy="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/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Approve Requirements Document</a:t>
              </a:r>
              <a:r>
                <a:rPr lang="en-ZA" sz="60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rPr>
                <a:t/>
              </a:r>
              <a:br>
                <a:rPr lang="en-ZA" sz="60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rPr>
              </a:br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Sep 12</a:t>
              </a:r>
              <a:endParaRPr lang="en-ZA" sz="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47" name="Freeform 171">
              <a:extLst>
                <a:ext uri="{FF2B5EF4-FFF2-40B4-BE49-F238E27FC236}">
                  <a16:creationId xmlns:a16="http://schemas.microsoft.com/office/drawing/2014/main" id="{EFCAF8B1-8F56-F522-6C13-E00FF01F22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" y="-135"/>
              <a:ext cx="0" cy="128"/>
            </a:xfrm>
            <a:custGeom>
              <a:avLst/>
              <a:gdLst>
                <a:gd name="T0" fmla="*/ 128 h 128"/>
                <a:gd name="T1" fmla="*/ 0 h 12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128">
                  <a:moveTo>
                    <a:pt x="0" y="128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1">
              <a:solidFill>
                <a:srgbClr val="848484"/>
              </a:solidFill>
              <a:prstDash val="solid"/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ZA" sz="600"/>
            </a:p>
          </p:txBody>
        </p:sp>
        <p:sp>
          <p:nvSpPr>
            <p:cNvPr id="48" name="Rectangle 47" descr="Approve Business Case - KZNDOH&#10;Feb 28">
              <a:extLst>
                <a:ext uri="{FF2B5EF4-FFF2-40B4-BE49-F238E27FC236}">
                  <a16:creationId xmlns:a16="http://schemas.microsoft.com/office/drawing/2014/main" id="{73CB298C-D600-D91A-87AD-3D78F84151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" y="-185"/>
              <a:ext cx="275" cy="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/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Approve Business Case - KZNDOH</a:t>
              </a:r>
              <a:r>
                <a:rPr lang="en-ZA" sz="60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rPr>
                <a:t/>
              </a:r>
              <a:br>
                <a:rPr lang="en-ZA" sz="60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rPr>
              </a:br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Feb 28</a:t>
              </a:r>
              <a:endParaRPr lang="en-ZA" sz="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49" name="Freeform 173">
              <a:extLst>
                <a:ext uri="{FF2B5EF4-FFF2-40B4-BE49-F238E27FC236}">
                  <a16:creationId xmlns:a16="http://schemas.microsoft.com/office/drawing/2014/main" id="{2B84F5B8-FB50-5E43-21E4-709954687F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" y="20"/>
              <a:ext cx="0" cy="133"/>
            </a:xfrm>
            <a:custGeom>
              <a:avLst/>
              <a:gdLst>
                <a:gd name="T0" fmla="*/ 0 h 133"/>
                <a:gd name="T1" fmla="*/ 133 h 13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133">
                  <a:moveTo>
                    <a:pt x="0" y="0"/>
                  </a:moveTo>
                  <a:lnTo>
                    <a:pt x="0" y="133"/>
                  </a:lnTo>
                </a:path>
              </a:pathLst>
            </a:custGeom>
            <a:solidFill>
              <a:srgbClr val="FFFFFF"/>
            </a:solidFill>
            <a:ln w="1">
              <a:solidFill>
                <a:srgbClr val="848484"/>
              </a:solidFill>
              <a:prstDash val="solid"/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ZA" sz="600"/>
            </a:p>
          </p:txBody>
        </p:sp>
        <p:sp>
          <p:nvSpPr>
            <p:cNvPr id="50" name="Rectangle 49" descr="Approve Business Case - NDOH&#10;Jul 03">
              <a:extLst>
                <a:ext uri="{FF2B5EF4-FFF2-40B4-BE49-F238E27FC236}">
                  <a16:creationId xmlns:a16="http://schemas.microsoft.com/office/drawing/2014/main" id="{C58414CF-47D0-80CE-1E2D-7552274D25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" y="153"/>
              <a:ext cx="238" cy="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/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Approve Business Case - NDOH</a:t>
              </a:r>
              <a:r>
                <a:rPr lang="en-ZA" sz="60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rPr>
                <a:t/>
              </a:r>
              <a:br>
                <a:rPr lang="en-ZA" sz="60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rPr>
              </a:br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Jul 03</a:t>
              </a:r>
              <a:endParaRPr lang="en-ZA" sz="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51" name="Freeform 175">
              <a:extLst>
                <a:ext uri="{FF2B5EF4-FFF2-40B4-BE49-F238E27FC236}">
                  <a16:creationId xmlns:a16="http://schemas.microsoft.com/office/drawing/2014/main" id="{B4F354A9-4B2C-E262-4BB2-5667D8215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" y="-72"/>
              <a:ext cx="0" cy="65"/>
            </a:xfrm>
            <a:custGeom>
              <a:avLst/>
              <a:gdLst>
                <a:gd name="T0" fmla="*/ 65 h 65"/>
                <a:gd name="T1" fmla="*/ 0 h 6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65">
                  <a:moveTo>
                    <a:pt x="0" y="65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1">
              <a:solidFill>
                <a:srgbClr val="848484"/>
              </a:solidFill>
              <a:prstDash val="solid"/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ZA" sz="600"/>
            </a:p>
          </p:txBody>
        </p:sp>
        <p:sp>
          <p:nvSpPr>
            <p:cNvPr id="52" name="Rectangle 51" descr="Approve Clinical Brief - KZNDOH&#10;Jul 31">
              <a:extLst>
                <a:ext uri="{FF2B5EF4-FFF2-40B4-BE49-F238E27FC236}">
                  <a16:creationId xmlns:a16="http://schemas.microsoft.com/office/drawing/2014/main" id="{280FB347-367D-25AA-2251-004F2470A1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" y="-135"/>
              <a:ext cx="199" cy="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/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Approve Clinical Brief - KZNDOH</a:t>
              </a:r>
              <a:r>
                <a:rPr lang="en-ZA" sz="60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rPr>
                <a:t/>
              </a:r>
              <a:br>
                <a:rPr lang="en-ZA" sz="60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rPr>
              </a:br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Jul 31</a:t>
              </a:r>
              <a:endParaRPr lang="en-ZA" sz="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53" name="Freeform 177">
              <a:extLst>
                <a:ext uri="{FF2B5EF4-FFF2-40B4-BE49-F238E27FC236}">
                  <a16:creationId xmlns:a16="http://schemas.microsoft.com/office/drawing/2014/main" id="{FA687B6B-7B0C-838E-64B1-5A15B7E558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" y="20"/>
              <a:ext cx="17" cy="66"/>
            </a:xfrm>
            <a:custGeom>
              <a:avLst/>
              <a:gdLst>
                <a:gd name="T0" fmla="*/ 0 h 44"/>
                <a:gd name="T1" fmla="*/ 44 h 4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44">
                  <a:moveTo>
                    <a:pt x="0" y="0"/>
                  </a:moveTo>
                  <a:lnTo>
                    <a:pt x="0" y="44"/>
                  </a:lnTo>
                </a:path>
              </a:pathLst>
            </a:custGeom>
            <a:solidFill>
              <a:srgbClr val="FFFFFF"/>
            </a:solidFill>
            <a:ln w="1">
              <a:solidFill>
                <a:srgbClr val="848484"/>
              </a:solidFill>
              <a:prstDash val="solid"/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ZA" sz="600"/>
            </a:p>
          </p:txBody>
        </p:sp>
        <p:sp>
          <p:nvSpPr>
            <p:cNvPr id="54" name="Rectangle 53" descr="Issue a Purchase Order (PG7)&#10;Dec 05">
              <a:extLst>
                <a:ext uri="{FF2B5EF4-FFF2-40B4-BE49-F238E27FC236}">
                  <a16:creationId xmlns:a16="http://schemas.microsoft.com/office/drawing/2014/main" id="{EE7E14E3-4211-6610-E1D0-16C7FD5D21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" y="87"/>
              <a:ext cx="215" cy="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/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Issue a Purchase Order (PG7)</a:t>
              </a:r>
              <a:r>
                <a:rPr lang="en-ZA" sz="60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rPr>
                <a:t/>
              </a:r>
              <a:br>
                <a:rPr lang="en-ZA" sz="60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rPr>
              </a:br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Dec 05</a:t>
              </a:r>
              <a:endParaRPr lang="en-ZA" sz="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55" name="Freeform 179">
              <a:extLst>
                <a:ext uri="{FF2B5EF4-FFF2-40B4-BE49-F238E27FC236}">
                  <a16:creationId xmlns:a16="http://schemas.microsoft.com/office/drawing/2014/main" id="{DB592853-1AAA-1D82-4364-F3FA1F4EA54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64" y="-152"/>
              <a:ext cx="17" cy="145"/>
            </a:xfrm>
            <a:custGeom>
              <a:avLst/>
              <a:gdLst>
                <a:gd name="T0" fmla="*/ 140 h 140"/>
                <a:gd name="T1" fmla="*/ 0 h 14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140">
                  <a:moveTo>
                    <a:pt x="0" y="14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1">
              <a:solidFill>
                <a:srgbClr val="848484"/>
              </a:solidFill>
              <a:prstDash val="solid"/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ZA" sz="600"/>
            </a:p>
          </p:txBody>
        </p:sp>
        <p:sp>
          <p:nvSpPr>
            <p:cNvPr id="56" name="Rectangle 55" descr="Approve Prefeasibility Report &#10;Apr 08">
              <a:extLst>
                <a:ext uri="{FF2B5EF4-FFF2-40B4-BE49-F238E27FC236}">
                  <a16:creationId xmlns:a16="http://schemas.microsoft.com/office/drawing/2014/main" id="{07CBBD29-80E2-4FDD-D527-E046F64E12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" y="-212"/>
              <a:ext cx="203" cy="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/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Approve Prefeasibility Report </a:t>
              </a:r>
              <a:r>
                <a:rPr lang="en-ZA" sz="60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rPr>
                <a:t/>
              </a:r>
              <a:br>
                <a:rPr lang="en-ZA" sz="60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rPr>
              </a:br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Apr 08</a:t>
              </a:r>
              <a:endParaRPr lang="en-ZA" sz="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57" name="Freeform 181">
              <a:extLst>
                <a:ext uri="{FF2B5EF4-FFF2-40B4-BE49-F238E27FC236}">
                  <a16:creationId xmlns:a16="http://schemas.microsoft.com/office/drawing/2014/main" id="{05477C0F-F55F-608A-63A4-E6C6630AFB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9" y="-64"/>
              <a:ext cx="0" cy="57"/>
            </a:xfrm>
            <a:custGeom>
              <a:avLst/>
              <a:gdLst>
                <a:gd name="T0" fmla="*/ 57 h 57"/>
                <a:gd name="T1" fmla="*/ 0 h 57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57">
                  <a:moveTo>
                    <a:pt x="0" y="57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1">
              <a:solidFill>
                <a:srgbClr val="848484"/>
              </a:solidFill>
              <a:prstDash val="solid"/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ZA" sz="600"/>
            </a:p>
          </p:txBody>
        </p:sp>
        <p:sp>
          <p:nvSpPr>
            <p:cNvPr id="58" name="Rectangle 57" descr="Approve Concept and Feasibility Reports&#10;Oct 13">
              <a:extLst>
                <a:ext uri="{FF2B5EF4-FFF2-40B4-BE49-F238E27FC236}">
                  <a16:creationId xmlns:a16="http://schemas.microsoft.com/office/drawing/2014/main" id="{A786B944-1889-DCF5-0EAE-67963A4717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" y="-113"/>
              <a:ext cx="312" cy="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/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Approve Concept and Feasibility Reports</a:t>
              </a:r>
              <a:r>
                <a:rPr lang="en-ZA" sz="60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rPr>
                <a:t/>
              </a:r>
              <a:br>
                <a:rPr lang="en-ZA" sz="60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rPr>
              </a:br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Oct 13</a:t>
              </a:r>
              <a:endParaRPr lang="en-ZA" sz="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59" name="Freeform 183">
              <a:extLst>
                <a:ext uri="{FF2B5EF4-FFF2-40B4-BE49-F238E27FC236}">
                  <a16:creationId xmlns:a16="http://schemas.microsoft.com/office/drawing/2014/main" id="{AAB4865A-B6FC-8FF1-D4C4-BA8CAD308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3" y="-125"/>
              <a:ext cx="0" cy="118"/>
            </a:xfrm>
            <a:custGeom>
              <a:avLst/>
              <a:gdLst>
                <a:gd name="T0" fmla="*/ 118 h 118"/>
                <a:gd name="T1" fmla="*/ 0 h 11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118">
                  <a:moveTo>
                    <a:pt x="0" y="118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1">
              <a:solidFill>
                <a:srgbClr val="848484"/>
              </a:solidFill>
              <a:prstDash val="solid"/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ZA" sz="600"/>
            </a:p>
          </p:txBody>
        </p:sp>
        <p:sp>
          <p:nvSpPr>
            <p:cNvPr id="60" name="Rectangle 59" descr="Approve Design Development Report&#10;Oct 20">
              <a:extLst>
                <a:ext uri="{FF2B5EF4-FFF2-40B4-BE49-F238E27FC236}">
                  <a16:creationId xmlns:a16="http://schemas.microsoft.com/office/drawing/2014/main" id="{B97ED8E6-7FE3-DE78-2630-7305E393F2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2" y="-175"/>
              <a:ext cx="291" cy="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/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Approve Design Development Report</a:t>
              </a:r>
              <a:r>
                <a:rPr lang="en-ZA" sz="60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rPr>
                <a:t/>
              </a:r>
              <a:br>
                <a:rPr lang="en-ZA" sz="60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rPr>
              </a:br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Oct 20</a:t>
              </a:r>
              <a:endParaRPr lang="en-ZA" sz="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61" name="Freeform 185">
              <a:extLst>
                <a:ext uri="{FF2B5EF4-FFF2-40B4-BE49-F238E27FC236}">
                  <a16:creationId xmlns:a16="http://schemas.microsoft.com/office/drawing/2014/main" id="{65BBAE36-8D51-675F-FE5F-A1D7A0D555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6" y="20"/>
              <a:ext cx="0" cy="133"/>
            </a:xfrm>
            <a:custGeom>
              <a:avLst/>
              <a:gdLst>
                <a:gd name="T0" fmla="*/ 0 h 133"/>
                <a:gd name="T1" fmla="*/ 133 h 13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133">
                  <a:moveTo>
                    <a:pt x="0" y="0"/>
                  </a:moveTo>
                  <a:lnTo>
                    <a:pt x="0" y="133"/>
                  </a:lnTo>
                </a:path>
              </a:pathLst>
            </a:custGeom>
            <a:solidFill>
              <a:srgbClr val="FFFFFF"/>
            </a:solidFill>
            <a:ln w="1">
              <a:solidFill>
                <a:srgbClr val="848484"/>
              </a:solidFill>
              <a:prstDash val="solid"/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ZA" sz="600"/>
            </a:p>
          </p:txBody>
        </p:sp>
        <p:sp>
          <p:nvSpPr>
            <p:cNvPr id="62" name="Rectangle 61" descr="Approve Design Documentation Report&#10;Apr 26">
              <a:extLst>
                <a:ext uri="{FF2B5EF4-FFF2-40B4-BE49-F238E27FC236}">
                  <a16:creationId xmlns:a16="http://schemas.microsoft.com/office/drawing/2014/main" id="{00AA04F2-D5E8-2AF5-4123-9049095848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1" y="153"/>
              <a:ext cx="258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/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Approve Design Documentation Report</a:t>
              </a:r>
              <a:r>
                <a:rPr lang="en-ZA" sz="60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rPr>
                <a:t/>
              </a:r>
              <a:br>
                <a:rPr lang="en-ZA" sz="60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rPr>
              </a:br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Apr 26</a:t>
              </a:r>
              <a:endParaRPr lang="en-ZA" sz="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63" name="Freeform 187">
              <a:extLst>
                <a:ext uri="{FF2B5EF4-FFF2-40B4-BE49-F238E27FC236}">
                  <a16:creationId xmlns:a16="http://schemas.microsoft.com/office/drawing/2014/main" id="{4A4B9312-FA74-EA0C-0E32-B9C20D8349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6" y="-74"/>
              <a:ext cx="0" cy="67"/>
            </a:xfrm>
            <a:custGeom>
              <a:avLst/>
              <a:gdLst>
                <a:gd name="T0" fmla="*/ 67 h 67"/>
                <a:gd name="T1" fmla="*/ 0 h 67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67">
                  <a:moveTo>
                    <a:pt x="0" y="67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1">
              <a:solidFill>
                <a:srgbClr val="848484"/>
              </a:solidFill>
              <a:prstDash val="solid"/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ZA" sz="600"/>
            </a:p>
          </p:txBody>
        </p:sp>
        <p:sp>
          <p:nvSpPr>
            <p:cNvPr id="64" name="Rectangle 63" descr="Start Construction&#10;May 12">
              <a:extLst>
                <a:ext uri="{FF2B5EF4-FFF2-40B4-BE49-F238E27FC236}">
                  <a16:creationId xmlns:a16="http://schemas.microsoft.com/office/drawing/2014/main" id="{182411D1-0E02-C272-D487-954E9F3EF2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9" y="-117"/>
              <a:ext cx="198" cy="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/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Start Construction</a:t>
              </a:r>
              <a:r>
                <a:rPr lang="en-ZA" sz="60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rPr>
                <a:t/>
              </a:r>
              <a:br>
                <a:rPr lang="en-ZA" sz="60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rPr>
              </a:br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May 12</a:t>
              </a:r>
              <a:endParaRPr lang="en-ZA" sz="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65" name="Freeform 189">
              <a:extLst>
                <a:ext uri="{FF2B5EF4-FFF2-40B4-BE49-F238E27FC236}">
                  <a16:creationId xmlns:a16="http://schemas.microsoft.com/office/drawing/2014/main" id="{666532E9-F241-52D5-F6B8-F1058DC6AF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7" y="-129"/>
              <a:ext cx="0" cy="122"/>
            </a:xfrm>
            <a:custGeom>
              <a:avLst/>
              <a:gdLst>
                <a:gd name="T0" fmla="*/ 122 h 122"/>
                <a:gd name="T1" fmla="*/ 0 h 12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122">
                  <a:moveTo>
                    <a:pt x="0" y="122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1">
              <a:solidFill>
                <a:srgbClr val="848484"/>
              </a:solidFill>
              <a:prstDash val="solid"/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ZA" sz="600"/>
            </a:p>
          </p:txBody>
        </p:sp>
        <p:sp>
          <p:nvSpPr>
            <p:cNvPr id="66" name="Rectangle 65" descr="Approve Handover / Record of Information Report &#10;Jan 21">
              <a:extLst>
                <a:ext uri="{FF2B5EF4-FFF2-40B4-BE49-F238E27FC236}">
                  <a16:creationId xmlns:a16="http://schemas.microsoft.com/office/drawing/2014/main" id="{9F542801-5E10-73DF-0D30-B3846A5D4D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5" y="-200"/>
              <a:ext cx="269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/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Approve Handover / Record of Information Report </a:t>
              </a:r>
              <a:r>
                <a:rPr lang="en-ZA" sz="60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rPr>
                <a:t/>
              </a:r>
              <a:br>
                <a:rPr lang="en-ZA" sz="60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rPr>
              </a:br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Jan 21</a:t>
              </a:r>
              <a:endParaRPr lang="en-ZA" sz="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67" name="Freeform 191">
              <a:extLst>
                <a:ext uri="{FF2B5EF4-FFF2-40B4-BE49-F238E27FC236}">
                  <a16:creationId xmlns:a16="http://schemas.microsoft.com/office/drawing/2014/main" id="{7EF8D360-26B0-094A-EECC-6990AADCFB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2" y="20"/>
              <a:ext cx="0" cy="44"/>
            </a:xfrm>
            <a:custGeom>
              <a:avLst/>
              <a:gdLst>
                <a:gd name="T0" fmla="*/ 0 h 44"/>
                <a:gd name="T1" fmla="*/ 44 h 4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44">
                  <a:moveTo>
                    <a:pt x="0" y="0"/>
                  </a:moveTo>
                  <a:lnTo>
                    <a:pt x="0" y="44"/>
                  </a:lnTo>
                </a:path>
              </a:pathLst>
            </a:custGeom>
            <a:solidFill>
              <a:srgbClr val="FFFFFF"/>
            </a:solidFill>
            <a:ln w="1">
              <a:solidFill>
                <a:srgbClr val="848484"/>
              </a:solidFill>
              <a:prstDash val="solid"/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ZA" sz="600"/>
            </a:p>
          </p:txBody>
        </p:sp>
        <p:sp>
          <p:nvSpPr>
            <p:cNvPr id="68" name="Rectangle 67" descr="Approve Project proposal for funding&#10;Mar 30">
              <a:extLst>
                <a:ext uri="{FF2B5EF4-FFF2-40B4-BE49-F238E27FC236}">
                  <a16:creationId xmlns:a16="http://schemas.microsoft.com/office/drawing/2014/main" id="{52C6E5DB-B3EB-7E17-6288-11868EAF63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9" y="64"/>
              <a:ext cx="272" cy="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/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Approve Project proposal for funding</a:t>
              </a:r>
              <a:r>
                <a:rPr lang="en-ZA" sz="60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rPr>
                <a:t/>
              </a:r>
              <a:br>
                <a:rPr lang="en-ZA" sz="60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rPr>
              </a:br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Mar 30</a:t>
              </a:r>
              <a:endParaRPr lang="en-ZA" sz="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69" name="Freeform 193">
              <a:extLst>
                <a:ext uri="{FF2B5EF4-FFF2-40B4-BE49-F238E27FC236}">
                  <a16:creationId xmlns:a16="http://schemas.microsoft.com/office/drawing/2014/main" id="{59C9941C-E1CE-EE7F-F283-812DFFA89C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6" y="-75"/>
              <a:ext cx="0" cy="68"/>
            </a:xfrm>
            <a:custGeom>
              <a:avLst/>
              <a:gdLst>
                <a:gd name="T0" fmla="*/ 68 h 68"/>
                <a:gd name="T1" fmla="*/ 0 h 6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68">
                  <a:moveTo>
                    <a:pt x="0" y="68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1">
              <a:solidFill>
                <a:srgbClr val="848484"/>
              </a:solidFill>
              <a:prstDash val="solid"/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ZA" sz="600"/>
            </a:p>
          </p:txBody>
        </p:sp>
        <p:sp>
          <p:nvSpPr>
            <p:cNvPr id="70" name="Rectangle 69" descr="Finish Construction&#10;Jul 02">
              <a:extLst>
                <a:ext uri="{FF2B5EF4-FFF2-40B4-BE49-F238E27FC236}">
                  <a16:creationId xmlns:a16="http://schemas.microsoft.com/office/drawing/2014/main" id="{F92E5D80-7883-D957-BAA5-30026083C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7" y="-121"/>
              <a:ext cx="214" cy="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/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Finish Construction</a:t>
              </a:r>
              <a:r>
                <a:rPr lang="en-ZA" sz="60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rPr>
                <a:t/>
              </a:r>
              <a:br>
                <a:rPr lang="en-ZA" sz="60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rPr>
              </a:br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Jul 02</a:t>
              </a:r>
              <a:endParaRPr lang="en-ZA" sz="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71" name="Freeform 195">
              <a:extLst>
                <a:ext uri="{FF2B5EF4-FFF2-40B4-BE49-F238E27FC236}">
                  <a16:creationId xmlns:a16="http://schemas.microsoft.com/office/drawing/2014/main" id="{F18DA122-1C1F-E49B-20CA-30A4C9130D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3" y="20"/>
              <a:ext cx="0" cy="56"/>
            </a:xfrm>
            <a:custGeom>
              <a:avLst/>
              <a:gdLst>
                <a:gd name="T0" fmla="*/ 0 h 56"/>
                <a:gd name="T1" fmla="*/ 56 h 5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56">
                  <a:moveTo>
                    <a:pt x="0" y="0"/>
                  </a:moveTo>
                  <a:lnTo>
                    <a:pt x="0" y="56"/>
                  </a:lnTo>
                </a:path>
              </a:pathLst>
            </a:custGeom>
            <a:solidFill>
              <a:srgbClr val="FFFFFF"/>
            </a:solidFill>
            <a:ln w="1">
              <a:solidFill>
                <a:srgbClr val="848484"/>
              </a:solidFill>
              <a:prstDash val="solid"/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ZA" sz="600"/>
            </a:p>
          </p:txBody>
        </p:sp>
        <p:sp>
          <p:nvSpPr>
            <p:cNvPr id="72" name="Rectangle 71" descr="Issue Final Completion Certificate&#10;Jun 03">
              <a:extLst>
                <a:ext uri="{FF2B5EF4-FFF2-40B4-BE49-F238E27FC236}">
                  <a16:creationId xmlns:a16="http://schemas.microsoft.com/office/drawing/2014/main" id="{C3A2A404-948C-3305-6522-27FA7BFD03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9" y="76"/>
              <a:ext cx="237" cy="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/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Issue Final Completion Certificate</a:t>
              </a:r>
              <a:r>
                <a:rPr lang="en-ZA" sz="60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rPr>
                <a:t/>
              </a:r>
              <a:br>
                <a:rPr lang="en-ZA" sz="60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rPr>
              </a:br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Jun 03</a:t>
              </a:r>
              <a:endParaRPr lang="en-ZA" sz="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73" name="Freeform 197">
              <a:extLst>
                <a:ext uri="{FF2B5EF4-FFF2-40B4-BE49-F238E27FC236}">
                  <a16:creationId xmlns:a16="http://schemas.microsoft.com/office/drawing/2014/main" id="{E7229B68-CB56-81C0-79E4-908EAAD33E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4" y="-76"/>
              <a:ext cx="0" cy="69"/>
            </a:xfrm>
            <a:custGeom>
              <a:avLst/>
              <a:gdLst>
                <a:gd name="T0" fmla="*/ 69 h 69"/>
                <a:gd name="T1" fmla="*/ 0 h 69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69">
                  <a:moveTo>
                    <a:pt x="0" y="69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1">
              <a:solidFill>
                <a:srgbClr val="848484"/>
              </a:solidFill>
              <a:prstDash val="solid"/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ZA" sz="600"/>
            </a:p>
          </p:txBody>
        </p:sp>
        <p:sp>
          <p:nvSpPr>
            <p:cNvPr id="74" name="Rectangle 73" descr="Approve Close-out Report&#10;Dec 23">
              <a:extLst>
                <a:ext uri="{FF2B5EF4-FFF2-40B4-BE49-F238E27FC236}">
                  <a16:creationId xmlns:a16="http://schemas.microsoft.com/office/drawing/2014/main" id="{9D54B21F-A445-335D-91EB-E20A5C4F8C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6" y="-126"/>
              <a:ext cx="230" cy="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/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Approve Close-out Report</a:t>
              </a:r>
              <a:r>
                <a:rPr lang="en-ZA" sz="60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rPr>
                <a:t/>
              </a:r>
              <a:br>
                <a:rPr lang="en-ZA" sz="60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rPr>
              </a:br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Dec 23</a:t>
              </a:r>
              <a:endParaRPr lang="en-ZA" sz="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75" name="Freeform 199">
              <a:extLst>
                <a:ext uri="{FF2B5EF4-FFF2-40B4-BE49-F238E27FC236}">
                  <a16:creationId xmlns:a16="http://schemas.microsoft.com/office/drawing/2014/main" id="{DF143542-E21A-A491-A50B-F9AD75A739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8" y="20"/>
              <a:ext cx="0" cy="114"/>
            </a:xfrm>
            <a:custGeom>
              <a:avLst/>
              <a:gdLst>
                <a:gd name="T0" fmla="*/ 0 h 114"/>
                <a:gd name="T1" fmla="*/ 114 h 11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114">
                  <a:moveTo>
                    <a:pt x="0" y="0"/>
                  </a:moveTo>
                  <a:lnTo>
                    <a:pt x="0" y="114"/>
                  </a:lnTo>
                </a:path>
              </a:pathLst>
            </a:custGeom>
            <a:solidFill>
              <a:srgbClr val="FFFFFF"/>
            </a:solidFill>
            <a:ln w="1">
              <a:solidFill>
                <a:srgbClr val="848484"/>
              </a:solidFill>
              <a:prstDash val="solid"/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ZA" sz="600"/>
            </a:p>
          </p:txBody>
        </p:sp>
        <p:sp>
          <p:nvSpPr>
            <p:cNvPr id="76" name="Rectangle 75" descr="Complete equipping for commissioning &#10;Sep 24">
              <a:extLst>
                <a:ext uri="{FF2B5EF4-FFF2-40B4-BE49-F238E27FC236}">
                  <a16:creationId xmlns:a16="http://schemas.microsoft.com/office/drawing/2014/main" id="{B12D512B-9FB8-4D9E-2AD5-C883791CF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0" y="134"/>
              <a:ext cx="221" cy="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/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Complete equipping for commissioning </a:t>
              </a:r>
              <a:r>
                <a:rPr lang="en-ZA" sz="60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rPr>
                <a:t/>
              </a:r>
              <a:br>
                <a:rPr lang="en-ZA" sz="60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rPr>
              </a:br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Sep 24</a:t>
              </a:r>
              <a:endParaRPr lang="en-ZA" sz="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77" name="Freeform 201">
              <a:extLst>
                <a:ext uri="{FF2B5EF4-FFF2-40B4-BE49-F238E27FC236}">
                  <a16:creationId xmlns:a16="http://schemas.microsoft.com/office/drawing/2014/main" id="{DC66A4E6-B412-CC81-FDC6-127A6E8F98B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423601">
              <a:off x="2159" y="14"/>
              <a:ext cx="16" cy="123"/>
            </a:xfrm>
            <a:custGeom>
              <a:avLst/>
              <a:gdLst>
                <a:gd name="T0" fmla="*/ 16 w 16"/>
                <a:gd name="T1" fmla="*/ 0 h 123"/>
                <a:gd name="T2" fmla="*/ 0 w 16"/>
                <a:gd name="T3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6" h="123">
                  <a:moveTo>
                    <a:pt x="16" y="0"/>
                  </a:moveTo>
                  <a:lnTo>
                    <a:pt x="0" y="123"/>
                  </a:lnTo>
                </a:path>
              </a:pathLst>
            </a:custGeom>
            <a:solidFill>
              <a:srgbClr val="FFFFFF"/>
            </a:solidFill>
            <a:ln w="1">
              <a:solidFill>
                <a:srgbClr val="848484"/>
              </a:solidFill>
              <a:prstDash val="solid"/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ZA" sz="600"/>
            </a:p>
          </p:txBody>
        </p:sp>
        <p:sp>
          <p:nvSpPr>
            <p:cNvPr id="78" name="Rectangle 77" descr="Complete the training of officials&#10;Mar 17">
              <a:extLst>
                <a:ext uri="{FF2B5EF4-FFF2-40B4-BE49-F238E27FC236}">
                  <a16:creationId xmlns:a16="http://schemas.microsoft.com/office/drawing/2014/main" id="{3D45354D-34BF-013D-7675-049C93A199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0" y="143"/>
              <a:ext cx="223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/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Complete the training of officials</a:t>
              </a:r>
              <a:r>
                <a:rPr lang="en-ZA" sz="60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rPr>
                <a:t/>
              </a:r>
              <a:br>
                <a:rPr lang="en-ZA" sz="60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rPr>
              </a:br>
              <a:r>
                <a:rPr lang="en-ZA" sz="600" dirty="0">
                  <a:solidFill>
                    <a:srgbClr val="444444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Mar 17</a:t>
              </a:r>
              <a:endParaRPr lang="en-ZA" sz="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CA33D3A6-CB14-26EF-5621-C7B830D057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54" y="4"/>
              <a:ext cx="22" cy="22"/>
              <a:chOff x="0" y="0"/>
              <a:chExt cx="100" cy="100"/>
            </a:xfrm>
          </p:grpSpPr>
          <p:sp>
            <p:nvSpPr>
              <p:cNvPr id="134" name="Freeform 204">
                <a:extLst>
                  <a:ext uri="{FF2B5EF4-FFF2-40B4-BE49-F238E27FC236}">
                    <a16:creationId xmlns:a16="http://schemas.microsoft.com/office/drawing/2014/main" id="{100CA680-03C4-9485-8764-B6E167C82A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100" cy="100"/>
              </a:xfrm>
              <a:custGeom>
                <a:avLst/>
                <a:gdLst>
                  <a:gd name="T0" fmla="*/ 50 w 100"/>
                  <a:gd name="T1" fmla="*/ 0 h 100"/>
                  <a:gd name="T2" fmla="*/ 100 w 100"/>
                  <a:gd name="T3" fmla="*/ 50 h 100"/>
                  <a:gd name="T4" fmla="*/ 50 w 100"/>
                  <a:gd name="T5" fmla="*/ 100 h 100"/>
                  <a:gd name="T6" fmla="*/ 0 w 100"/>
                  <a:gd name="T7" fmla="*/ 50 h 100"/>
                  <a:gd name="T8" fmla="*/ 50 w 100"/>
                  <a:gd name="T9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100">
                    <a:moveTo>
                      <a:pt x="50" y="0"/>
                    </a:moveTo>
                    <a:lnTo>
                      <a:pt x="100" y="50"/>
                    </a:lnTo>
                    <a:lnTo>
                      <a:pt x="50" y="100"/>
                    </a:lnTo>
                    <a:lnTo>
                      <a:pt x="0" y="50"/>
                    </a:lnTo>
                    <a:lnTo>
                      <a:pt x="50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ZA" sz="600"/>
              </a:p>
            </p:txBody>
          </p:sp>
          <p:sp>
            <p:nvSpPr>
              <p:cNvPr id="135" name="Freeform 205">
                <a:extLst>
                  <a:ext uri="{FF2B5EF4-FFF2-40B4-BE49-F238E27FC236}">
                    <a16:creationId xmlns:a16="http://schemas.microsoft.com/office/drawing/2014/main" id="{BA7B3DCE-FF7F-1D0F-CE08-74B25E934A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" y="25"/>
                <a:ext cx="50" cy="50"/>
              </a:xfrm>
              <a:custGeom>
                <a:avLst/>
                <a:gdLst>
                  <a:gd name="T0" fmla="*/ 25 w 50"/>
                  <a:gd name="T1" fmla="*/ 0 h 50"/>
                  <a:gd name="T2" fmla="*/ 50 w 50"/>
                  <a:gd name="T3" fmla="*/ 25 h 50"/>
                  <a:gd name="T4" fmla="*/ 25 w 50"/>
                  <a:gd name="T5" fmla="*/ 50 h 50"/>
                  <a:gd name="T6" fmla="*/ 0 w 50"/>
                  <a:gd name="T7" fmla="*/ 25 h 50"/>
                  <a:gd name="T8" fmla="*/ 25 w 50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0">
                    <a:moveTo>
                      <a:pt x="25" y="0"/>
                    </a:moveTo>
                    <a:lnTo>
                      <a:pt x="50" y="25"/>
                    </a:lnTo>
                    <a:lnTo>
                      <a:pt x="25" y="50"/>
                    </a:lnTo>
                    <a:lnTo>
                      <a:pt x="0" y="25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444444"/>
              </a:solidFill>
              <a:ln w="1">
                <a:solidFill>
                  <a:srgbClr val="444444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ZA" sz="600"/>
              </a:p>
            </p:txBody>
          </p: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B9CFC88B-0B0D-474D-727B-F0636E3FA6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87" y="4"/>
              <a:ext cx="22" cy="22"/>
              <a:chOff x="0" y="0"/>
              <a:chExt cx="100" cy="100"/>
            </a:xfrm>
          </p:grpSpPr>
          <p:sp>
            <p:nvSpPr>
              <p:cNvPr id="132" name="Freeform 207">
                <a:extLst>
                  <a:ext uri="{FF2B5EF4-FFF2-40B4-BE49-F238E27FC236}">
                    <a16:creationId xmlns:a16="http://schemas.microsoft.com/office/drawing/2014/main" id="{1397E242-7352-9013-D65F-281459AE83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100" cy="100"/>
              </a:xfrm>
              <a:custGeom>
                <a:avLst/>
                <a:gdLst>
                  <a:gd name="T0" fmla="*/ 50 w 100"/>
                  <a:gd name="T1" fmla="*/ 0 h 100"/>
                  <a:gd name="T2" fmla="*/ 100 w 100"/>
                  <a:gd name="T3" fmla="*/ 50 h 100"/>
                  <a:gd name="T4" fmla="*/ 50 w 100"/>
                  <a:gd name="T5" fmla="*/ 100 h 100"/>
                  <a:gd name="T6" fmla="*/ 0 w 100"/>
                  <a:gd name="T7" fmla="*/ 50 h 100"/>
                  <a:gd name="T8" fmla="*/ 50 w 100"/>
                  <a:gd name="T9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100">
                    <a:moveTo>
                      <a:pt x="50" y="0"/>
                    </a:moveTo>
                    <a:lnTo>
                      <a:pt x="100" y="50"/>
                    </a:lnTo>
                    <a:lnTo>
                      <a:pt x="50" y="100"/>
                    </a:lnTo>
                    <a:lnTo>
                      <a:pt x="0" y="50"/>
                    </a:lnTo>
                    <a:lnTo>
                      <a:pt x="50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ZA" sz="600"/>
              </a:p>
            </p:txBody>
          </p:sp>
          <p:sp>
            <p:nvSpPr>
              <p:cNvPr id="133" name="Freeform 208">
                <a:extLst>
                  <a:ext uri="{FF2B5EF4-FFF2-40B4-BE49-F238E27FC236}">
                    <a16:creationId xmlns:a16="http://schemas.microsoft.com/office/drawing/2014/main" id="{7272CFBE-620B-B6AD-AC3B-225E79C868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" y="25"/>
                <a:ext cx="50" cy="50"/>
              </a:xfrm>
              <a:custGeom>
                <a:avLst/>
                <a:gdLst>
                  <a:gd name="T0" fmla="*/ 25 w 50"/>
                  <a:gd name="T1" fmla="*/ 0 h 50"/>
                  <a:gd name="T2" fmla="*/ 50 w 50"/>
                  <a:gd name="T3" fmla="*/ 25 h 50"/>
                  <a:gd name="T4" fmla="*/ 25 w 50"/>
                  <a:gd name="T5" fmla="*/ 50 h 50"/>
                  <a:gd name="T6" fmla="*/ 0 w 50"/>
                  <a:gd name="T7" fmla="*/ 25 h 50"/>
                  <a:gd name="T8" fmla="*/ 25 w 50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0">
                    <a:moveTo>
                      <a:pt x="25" y="0"/>
                    </a:moveTo>
                    <a:lnTo>
                      <a:pt x="50" y="25"/>
                    </a:lnTo>
                    <a:lnTo>
                      <a:pt x="25" y="50"/>
                    </a:lnTo>
                    <a:lnTo>
                      <a:pt x="0" y="25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444444"/>
              </a:solidFill>
              <a:ln w="1">
                <a:solidFill>
                  <a:srgbClr val="444444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ZA" sz="600"/>
              </a:p>
            </p:txBody>
          </p:sp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5F333D4C-691D-0AC3-5733-8C7A114426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13" y="-12"/>
              <a:ext cx="22" cy="22"/>
              <a:chOff x="0" y="0"/>
              <a:chExt cx="100" cy="100"/>
            </a:xfrm>
          </p:grpSpPr>
          <p:sp>
            <p:nvSpPr>
              <p:cNvPr id="130" name="Freeform 210">
                <a:extLst>
                  <a:ext uri="{FF2B5EF4-FFF2-40B4-BE49-F238E27FC236}">
                    <a16:creationId xmlns:a16="http://schemas.microsoft.com/office/drawing/2014/main" id="{67664FD7-55FB-2806-E500-8BA94D437B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100" cy="100"/>
              </a:xfrm>
              <a:custGeom>
                <a:avLst/>
                <a:gdLst>
                  <a:gd name="T0" fmla="*/ 50 w 100"/>
                  <a:gd name="T1" fmla="*/ 0 h 100"/>
                  <a:gd name="T2" fmla="*/ 100 w 100"/>
                  <a:gd name="T3" fmla="*/ 50 h 100"/>
                  <a:gd name="T4" fmla="*/ 50 w 100"/>
                  <a:gd name="T5" fmla="*/ 100 h 100"/>
                  <a:gd name="T6" fmla="*/ 0 w 100"/>
                  <a:gd name="T7" fmla="*/ 50 h 100"/>
                  <a:gd name="T8" fmla="*/ 50 w 100"/>
                  <a:gd name="T9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100">
                    <a:moveTo>
                      <a:pt x="50" y="0"/>
                    </a:moveTo>
                    <a:lnTo>
                      <a:pt x="100" y="50"/>
                    </a:lnTo>
                    <a:lnTo>
                      <a:pt x="50" y="100"/>
                    </a:lnTo>
                    <a:lnTo>
                      <a:pt x="0" y="50"/>
                    </a:lnTo>
                    <a:lnTo>
                      <a:pt x="50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ZA" sz="600"/>
              </a:p>
            </p:txBody>
          </p:sp>
          <p:sp>
            <p:nvSpPr>
              <p:cNvPr id="131" name="Freeform 211">
                <a:extLst>
                  <a:ext uri="{FF2B5EF4-FFF2-40B4-BE49-F238E27FC236}">
                    <a16:creationId xmlns:a16="http://schemas.microsoft.com/office/drawing/2014/main" id="{4A7CE875-09E3-8ADD-36B3-7F63FC1AC2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" y="25"/>
                <a:ext cx="50" cy="50"/>
              </a:xfrm>
              <a:custGeom>
                <a:avLst/>
                <a:gdLst>
                  <a:gd name="T0" fmla="*/ 25 w 50"/>
                  <a:gd name="T1" fmla="*/ 0 h 50"/>
                  <a:gd name="T2" fmla="*/ 50 w 50"/>
                  <a:gd name="T3" fmla="*/ 25 h 50"/>
                  <a:gd name="T4" fmla="*/ 25 w 50"/>
                  <a:gd name="T5" fmla="*/ 50 h 50"/>
                  <a:gd name="T6" fmla="*/ 0 w 50"/>
                  <a:gd name="T7" fmla="*/ 25 h 50"/>
                  <a:gd name="T8" fmla="*/ 25 w 50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0">
                    <a:moveTo>
                      <a:pt x="25" y="0"/>
                    </a:moveTo>
                    <a:lnTo>
                      <a:pt x="50" y="25"/>
                    </a:lnTo>
                    <a:lnTo>
                      <a:pt x="25" y="50"/>
                    </a:lnTo>
                    <a:lnTo>
                      <a:pt x="0" y="25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444444"/>
              </a:solidFill>
              <a:ln w="1">
                <a:solidFill>
                  <a:srgbClr val="444444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ZA" sz="600"/>
              </a:p>
            </p:txBody>
          </p:sp>
        </p:grp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BCE05CA8-9A30-3BBF-3CD3-A6F50228D3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12" y="4"/>
              <a:ext cx="22" cy="22"/>
              <a:chOff x="0" y="0"/>
              <a:chExt cx="100" cy="100"/>
            </a:xfrm>
          </p:grpSpPr>
          <p:sp>
            <p:nvSpPr>
              <p:cNvPr id="128" name="Freeform 213">
                <a:extLst>
                  <a:ext uri="{FF2B5EF4-FFF2-40B4-BE49-F238E27FC236}">
                    <a16:creationId xmlns:a16="http://schemas.microsoft.com/office/drawing/2014/main" id="{2C322282-88CF-AC8F-7A0B-E474830C72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100" cy="100"/>
              </a:xfrm>
              <a:custGeom>
                <a:avLst/>
                <a:gdLst>
                  <a:gd name="T0" fmla="*/ 50 w 100"/>
                  <a:gd name="T1" fmla="*/ 0 h 100"/>
                  <a:gd name="T2" fmla="*/ 100 w 100"/>
                  <a:gd name="T3" fmla="*/ 50 h 100"/>
                  <a:gd name="T4" fmla="*/ 50 w 100"/>
                  <a:gd name="T5" fmla="*/ 100 h 100"/>
                  <a:gd name="T6" fmla="*/ 0 w 100"/>
                  <a:gd name="T7" fmla="*/ 50 h 100"/>
                  <a:gd name="T8" fmla="*/ 50 w 100"/>
                  <a:gd name="T9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100">
                    <a:moveTo>
                      <a:pt x="50" y="0"/>
                    </a:moveTo>
                    <a:lnTo>
                      <a:pt x="100" y="50"/>
                    </a:lnTo>
                    <a:lnTo>
                      <a:pt x="50" y="100"/>
                    </a:lnTo>
                    <a:lnTo>
                      <a:pt x="0" y="50"/>
                    </a:lnTo>
                    <a:lnTo>
                      <a:pt x="50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ZA" sz="600"/>
              </a:p>
            </p:txBody>
          </p:sp>
          <p:sp>
            <p:nvSpPr>
              <p:cNvPr id="129" name="Freeform 214">
                <a:extLst>
                  <a:ext uri="{FF2B5EF4-FFF2-40B4-BE49-F238E27FC236}">
                    <a16:creationId xmlns:a16="http://schemas.microsoft.com/office/drawing/2014/main" id="{A89F170D-E7B5-C03D-906A-958C56C6F1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" y="25"/>
                <a:ext cx="50" cy="50"/>
              </a:xfrm>
              <a:custGeom>
                <a:avLst/>
                <a:gdLst>
                  <a:gd name="T0" fmla="*/ 25 w 50"/>
                  <a:gd name="T1" fmla="*/ 0 h 50"/>
                  <a:gd name="T2" fmla="*/ 50 w 50"/>
                  <a:gd name="T3" fmla="*/ 25 h 50"/>
                  <a:gd name="T4" fmla="*/ 25 w 50"/>
                  <a:gd name="T5" fmla="*/ 50 h 50"/>
                  <a:gd name="T6" fmla="*/ 0 w 50"/>
                  <a:gd name="T7" fmla="*/ 25 h 50"/>
                  <a:gd name="T8" fmla="*/ 25 w 50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0">
                    <a:moveTo>
                      <a:pt x="25" y="0"/>
                    </a:moveTo>
                    <a:lnTo>
                      <a:pt x="50" y="25"/>
                    </a:lnTo>
                    <a:lnTo>
                      <a:pt x="25" y="50"/>
                    </a:lnTo>
                    <a:lnTo>
                      <a:pt x="0" y="25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444444"/>
              </a:solidFill>
              <a:ln w="1">
                <a:solidFill>
                  <a:srgbClr val="444444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ZA" sz="600"/>
              </a:p>
            </p:txBody>
          </p:sp>
        </p:grp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88DE3DA4-086F-7482-B4D8-8EA7C659C8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45" y="-12"/>
              <a:ext cx="22" cy="22"/>
              <a:chOff x="0" y="0"/>
              <a:chExt cx="100" cy="100"/>
            </a:xfrm>
          </p:grpSpPr>
          <p:sp>
            <p:nvSpPr>
              <p:cNvPr id="126" name="Freeform 216">
                <a:extLst>
                  <a:ext uri="{FF2B5EF4-FFF2-40B4-BE49-F238E27FC236}">
                    <a16:creationId xmlns:a16="http://schemas.microsoft.com/office/drawing/2014/main" id="{EDF1EB68-F376-82CE-C030-9B4917C135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100" cy="100"/>
              </a:xfrm>
              <a:custGeom>
                <a:avLst/>
                <a:gdLst>
                  <a:gd name="T0" fmla="*/ 50 w 100"/>
                  <a:gd name="T1" fmla="*/ 0 h 100"/>
                  <a:gd name="T2" fmla="*/ 100 w 100"/>
                  <a:gd name="T3" fmla="*/ 50 h 100"/>
                  <a:gd name="T4" fmla="*/ 50 w 100"/>
                  <a:gd name="T5" fmla="*/ 100 h 100"/>
                  <a:gd name="T6" fmla="*/ 0 w 100"/>
                  <a:gd name="T7" fmla="*/ 50 h 100"/>
                  <a:gd name="T8" fmla="*/ 50 w 100"/>
                  <a:gd name="T9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100">
                    <a:moveTo>
                      <a:pt x="50" y="0"/>
                    </a:moveTo>
                    <a:lnTo>
                      <a:pt x="100" y="50"/>
                    </a:lnTo>
                    <a:lnTo>
                      <a:pt x="50" y="100"/>
                    </a:lnTo>
                    <a:lnTo>
                      <a:pt x="0" y="50"/>
                    </a:lnTo>
                    <a:lnTo>
                      <a:pt x="50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ZA" sz="600"/>
              </a:p>
            </p:txBody>
          </p:sp>
          <p:sp>
            <p:nvSpPr>
              <p:cNvPr id="127" name="Freeform 217">
                <a:extLst>
                  <a:ext uri="{FF2B5EF4-FFF2-40B4-BE49-F238E27FC236}">
                    <a16:creationId xmlns:a16="http://schemas.microsoft.com/office/drawing/2014/main" id="{633E9A20-C40C-6534-0831-5D7A22A384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" y="25"/>
                <a:ext cx="50" cy="50"/>
              </a:xfrm>
              <a:custGeom>
                <a:avLst/>
                <a:gdLst>
                  <a:gd name="T0" fmla="*/ 25 w 50"/>
                  <a:gd name="T1" fmla="*/ 0 h 50"/>
                  <a:gd name="T2" fmla="*/ 50 w 50"/>
                  <a:gd name="T3" fmla="*/ 25 h 50"/>
                  <a:gd name="T4" fmla="*/ 25 w 50"/>
                  <a:gd name="T5" fmla="*/ 50 h 50"/>
                  <a:gd name="T6" fmla="*/ 0 w 50"/>
                  <a:gd name="T7" fmla="*/ 25 h 50"/>
                  <a:gd name="T8" fmla="*/ 25 w 50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0">
                    <a:moveTo>
                      <a:pt x="25" y="0"/>
                    </a:moveTo>
                    <a:lnTo>
                      <a:pt x="50" y="25"/>
                    </a:lnTo>
                    <a:lnTo>
                      <a:pt x="25" y="50"/>
                    </a:lnTo>
                    <a:lnTo>
                      <a:pt x="0" y="25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444444"/>
              </a:solidFill>
              <a:ln w="1">
                <a:solidFill>
                  <a:srgbClr val="444444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ZA" sz="600"/>
              </a:p>
            </p:txBody>
          </p: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45CF4F64-7CAE-5FEA-E56B-6ADCF8100D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1" y="4"/>
              <a:ext cx="22" cy="22"/>
              <a:chOff x="0" y="0"/>
              <a:chExt cx="100" cy="100"/>
            </a:xfrm>
          </p:grpSpPr>
          <p:sp>
            <p:nvSpPr>
              <p:cNvPr id="124" name="Freeform 219">
                <a:extLst>
                  <a:ext uri="{FF2B5EF4-FFF2-40B4-BE49-F238E27FC236}">
                    <a16:creationId xmlns:a16="http://schemas.microsoft.com/office/drawing/2014/main" id="{C3FE6A53-EFB8-0334-3AD3-4406FD4D6C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100" cy="100"/>
              </a:xfrm>
              <a:custGeom>
                <a:avLst/>
                <a:gdLst>
                  <a:gd name="T0" fmla="*/ 50 w 100"/>
                  <a:gd name="T1" fmla="*/ 0 h 100"/>
                  <a:gd name="T2" fmla="*/ 100 w 100"/>
                  <a:gd name="T3" fmla="*/ 50 h 100"/>
                  <a:gd name="T4" fmla="*/ 50 w 100"/>
                  <a:gd name="T5" fmla="*/ 100 h 100"/>
                  <a:gd name="T6" fmla="*/ 0 w 100"/>
                  <a:gd name="T7" fmla="*/ 50 h 100"/>
                  <a:gd name="T8" fmla="*/ 50 w 100"/>
                  <a:gd name="T9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100">
                    <a:moveTo>
                      <a:pt x="50" y="0"/>
                    </a:moveTo>
                    <a:lnTo>
                      <a:pt x="100" y="50"/>
                    </a:lnTo>
                    <a:lnTo>
                      <a:pt x="50" y="100"/>
                    </a:lnTo>
                    <a:lnTo>
                      <a:pt x="0" y="50"/>
                    </a:lnTo>
                    <a:lnTo>
                      <a:pt x="50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ZA" sz="600"/>
              </a:p>
            </p:txBody>
          </p:sp>
          <p:sp>
            <p:nvSpPr>
              <p:cNvPr id="125" name="Freeform 220">
                <a:extLst>
                  <a:ext uri="{FF2B5EF4-FFF2-40B4-BE49-F238E27FC236}">
                    <a16:creationId xmlns:a16="http://schemas.microsoft.com/office/drawing/2014/main" id="{3F31E01C-F014-61F5-5C8C-066BFC7ED9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" y="25"/>
                <a:ext cx="50" cy="50"/>
              </a:xfrm>
              <a:custGeom>
                <a:avLst/>
                <a:gdLst>
                  <a:gd name="T0" fmla="*/ 25 w 50"/>
                  <a:gd name="T1" fmla="*/ 0 h 50"/>
                  <a:gd name="T2" fmla="*/ 50 w 50"/>
                  <a:gd name="T3" fmla="*/ 25 h 50"/>
                  <a:gd name="T4" fmla="*/ 25 w 50"/>
                  <a:gd name="T5" fmla="*/ 50 h 50"/>
                  <a:gd name="T6" fmla="*/ 0 w 50"/>
                  <a:gd name="T7" fmla="*/ 25 h 50"/>
                  <a:gd name="T8" fmla="*/ 25 w 50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0">
                    <a:moveTo>
                      <a:pt x="25" y="0"/>
                    </a:moveTo>
                    <a:lnTo>
                      <a:pt x="50" y="25"/>
                    </a:lnTo>
                    <a:lnTo>
                      <a:pt x="25" y="50"/>
                    </a:lnTo>
                    <a:lnTo>
                      <a:pt x="0" y="25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444444"/>
              </a:solidFill>
              <a:ln w="1">
                <a:solidFill>
                  <a:srgbClr val="444444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ZA" sz="600"/>
              </a:p>
            </p:txBody>
          </p: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0B5C3661-4C40-00BB-61C0-31CEF2A2812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46" y="-12"/>
              <a:ext cx="22" cy="22"/>
              <a:chOff x="0" y="0"/>
              <a:chExt cx="100" cy="100"/>
            </a:xfrm>
          </p:grpSpPr>
          <p:sp>
            <p:nvSpPr>
              <p:cNvPr id="122" name="Freeform 222">
                <a:extLst>
                  <a:ext uri="{FF2B5EF4-FFF2-40B4-BE49-F238E27FC236}">
                    <a16:creationId xmlns:a16="http://schemas.microsoft.com/office/drawing/2014/main" id="{05CD5B5C-69AB-8748-2028-2113866306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100" cy="100"/>
              </a:xfrm>
              <a:custGeom>
                <a:avLst/>
                <a:gdLst>
                  <a:gd name="T0" fmla="*/ 50 w 100"/>
                  <a:gd name="T1" fmla="*/ 0 h 100"/>
                  <a:gd name="T2" fmla="*/ 100 w 100"/>
                  <a:gd name="T3" fmla="*/ 50 h 100"/>
                  <a:gd name="T4" fmla="*/ 50 w 100"/>
                  <a:gd name="T5" fmla="*/ 100 h 100"/>
                  <a:gd name="T6" fmla="*/ 0 w 100"/>
                  <a:gd name="T7" fmla="*/ 50 h 100"/>
                  <a:gd name="T8" fmla="*/ 50 w 100"/>
                  <a:gd name="T9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100">
                    <a:moveTo>
                      <a:pt x="50" y="0"/>
                    </a:moveTo>
                    <a:lnTo>
                      <a:pt x="100" y="50"/>
                    </a:lnTo>
                    <a:lnTo>
                      <a:pt x="50" y="100"/>
                    </a:lnTo>
                    <a:lnTo>
                      <a:pt x="0" y="50"/>
                    </a:lnTo>
                    <a:lnTo>
                      <a:pt x="50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ZA" sz="600"/>
              </a:p>
            </p:txBody>
          </p:sp>
          <p:sp>
            <p:nvSpPr>
              <p:cNvPr id="123" name="Freeform 223">
                <a:extLst>
                  <a:ext uri="{FF2B5EF4-FFF2-40B4-BE49-F238E27FC236}">
                    <a16:creationId xmlns:a16="http://schemas.microsoft.com/office/drawing/2014/main" id="{487EAA09-DB55-C579-7E6E-269830FC74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" y="25"/>
                <a:ext cx="50" cy="50"/>
              </a:xfrm>
              <a:custGeom>
                <a:avLst/>
                <a:gdLst>
                  <a:gd name="T0" fmla="*/ 25 w 50"/>
                  <a:gd name="T1" fmla="*/ 0 h 50"/>
                  <a:gd name="T2" fmla="*/ 50 w 50"/>
                  <a:gd name="T3" fmla="*/ 25 h 50"/>
                  <a:gd name="T4" fmla="*/ 25 w 50"/>
                  <a:gd name="T5" fmla="*/ 50 h 50"/>
                  <a:gd name="T6" fmla="*/ 0 w 50"/>
                  <a:gd name="T7" fmla="*/ 25 h 50"/>
                  <a:gd name="T8" fmla="*/ 25 w 50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0">
                    <a:moveTo>
                      <a:pt x="25" y="0"/>
                    </a:moveTo>
                    <a:lnTo>
                      <a:pt x="50" y="25"/>
                    </a:lnTo>
                    <a:lnTo>
                      <a:pt x="25" y="50"/>
                    </a:lnTo>
                    <a:lnTo>
                      <a:pt x="0" y="25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444444"/>
              </a:solidFill>
              <a:ln w="1">
                <a:solidFill>
                  <a:srgbClr val="444444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ZA" sz="600"/>
              </a:p>
            </p:txBody>
          </p:sp>
        </p:grp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5FCFA14D-A02B-255B-E54B-39A41F0262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95" y="-12"/>
              <a:ext cx="22" cy="22"/>
              <a:chOff x="0" y="0"/>
              <a:chExt cx="100" cy="100"/>
            </a:xfrm>
          </p:grpSpPr>
          <p:sp>
            <p:nvSpPr>
              <p:cNvPr id="120" name="Freeform 225">
                <a:extLst>
                  <a:ext uri="{FF2B5EF4-FFF2-40B4-BE49-F238E27FC236}">
                    <a16:creationId xmlns:a16="http://schemas.microsoft.com/office/drawing/2014/main" id="{02AF3F42-0E83-6A35-8B96-7F2F0C9AFF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100" cy="100"/>
              </a:xfrm>
              <a:custGeom>
                <a:avLst/>
                <a:gdLst>
                  <a:gd name="T0" fmla="*/ 50 w 100"/>
                  <a:gd name="T1" fmla="*/ 0 h 100"/>
                  <a:gd name="T2" fmla="*/ 100 w 100"/>
                  <a:gd name="T3" fmla="*/ 50 h 100"/>
                  <a:gd name="T4" fmla="*/ 50 w 100"/>
                  <a:gd name="T5" fmla="*/ 100 h 100"/>
                  <a:gd name="T6" fmla="*/ 0 w 100"/>
                  <a:gd name="T7" fmla="*/ 50 h 100"/>
                  <a:gd name="T8" fmla="*/ 50 w 100"/>
                  <a:gd name="T9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100">
                    <a:moveTo>
                      <a:pt x="50" y="0"/>
                    </a:moveTo>
                    <a:lnTo>
                      <a:pt x="100" y="50"/>
                    </a:lnTo>
                    <a:lnTo>
                      <a:pt x="50" y="100"/>
                    </a:lnTo>
                    <a:lnTo>
                      <a:pt x="0" y="50"/>
                    </a:lnTo>
                    <a:lnTo>
                      <a:pt x="50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ZA" sz="600"/>
              </a:p>
            </p:txBody>
          </p:sp>
          <p:sp>
            <p:nvSpPr>
              <p:cNvPr id="121" name="Freeform 226">
                <a:extLst>
                  <a:ext uri="{FF2B5EF4-FFF2-40B4-BE49-F238E27FC236}">
                    <a16:creationId xmlns:a16="http://schemas.microsoft.com/office/drawing/2014/main" id="{0506C6E5-3AE4-3EFF-9FE9-6CACBD3E54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" y="25"/>
                <a:ext cx="50" cy="50"/>
              </a:xfrm>
              <a:custGeom>
                <a:avLst/>
                <a:gdLst>
                  <a:gd name="T0" fmla="*/ 25 w 50"/>
                  <a:gd name="T1" fmla="*/ 0 h 50"/>
                  <a:gd name="T2" fmla="*/ 50 w 50"/>
                  <a:gd name="T3" fmla="*/ 25 h 50"/>
                  <a:gd name="T4" fmla="*/ 25 w 50"/>
                  <a:gd name="T5" fmla="*/ 50 h 50"/>
                  <a:gd name="T6" fmla="*/ 0 w 50"/>
                  <a:gd name="T7" fmla="*/ 25 h 50"/>
                  <a:gd name="T8" fmla="*/ 25 w 50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0">
                    <a:moveTo>
                      <a:pt x="25" y="0"/>
                    </a:moveTo>
                    <a:lnTo>
                      <a:pt x="50" y="25"/>
                    </a:lnTo>
                    <a:lnTo>
                      <a:pt x="25" y="50"/>
                    </a:lnTo>
                    <a:lnTo>
                      <a:pt x="0" y="25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444444"/>
              </a:solidFill>
              <a:ln w="1">
                <a:solidFill>
                  <a:srgbClr val="444444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ZA" sz="600"/>
              </a:p>
            </p:txBody>
          </p:sp>
        </p:grp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AF931E8C-98B2-4747-84C3-5B361B8048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05" y="4"/>
              <a:ext cx="22" cy="22"/>
              <a:chOff x="0" y="0"/>
              <a:chExt cx="100" cy="100"/>
            </a:xfrm>
          </p:grpSpPr>
          <p:sp>
            <p:nvSpPr>
              <p:cNvPr id="118" name="Freeform 228">
                <a:extLst>
                  <a:ext uri="{FF2B5EF4-FFF2-40B4-BE49-F238E27FC236}">
                    <a16:creationId xmlns:a16="http://schemas.microsoft.com/office/drawing/2014/main" id="{3E7AC63B-4112-0EF0-F1FE-EFE2E405FB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100" cy="100"/>
              </a:xfrm>
              <a:custGeom>
                <a:avLst/>
                <a:gdLst>
                  <a:gd name="T0" fmla="*/ 50 w 100"/>
                  <a:gd name="T1" fmla="*/ 0 h 100"/>
                  <a:gd name="T2" fmla="*/ 100 w 100"/>
                  <a:gd name="T3" fmla="*/ 50 h 100"/>
                  <a:gd name="T4" fmla="*/ 50 w 100"/>
                  <a:gd name="T5" fmla="*/ 100 h 100"/>
                  <a:gd name="T6" fmla="*/ 0 w 100"/>
                  <a:gd name="T7" fmla="*/ 50 h 100"/>
                  <a:gd name="T8" fmla="*/ 50 w 100"/>
                  <a:gd name="T9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100">
                    <a:moveTo>
                      <a:pt x="50" y="0"/>
                    </a:moveTo>
                    <a:lnTo>
                      <a:pt x="100" y="50"/>
                    </a:lnTo>
                    <a:lnTo>
                      <a:pt x="50" y="100"/>
                    </a:lnTo>
                    <a:lnTo>
                      <a:pt x="0" y="50"/>
                    </a:lnTo>
                    <a:lnTo>
                      <a:pt x="50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ZA" sz="600"/>
              </a:p>
            </p:txBody>
          </p:sp>
          <p:sp>
            <p:nvSpPr>
              <p:cNvPr id="119" name="Freeform 229">
                <a:extLst>
                  <a:ext uri="{FF2B5EF4-FFF2-40B4-BE49-F238E27FC236}">
                    <a16:creationId xmlns:a16="http://schemas.microsoft.com/office/drawing/2014/main" id="{1A551AFF-A469-D5A1-867B-59EC3735B3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" y="25"/>
                <a:ext cx="50" cy="50"/>
              </a:xfrm>
              <a:custGeom>
                <a:avLst/>
                <a:gdLst>
                  <a:gd name="T0" fmla="*/ 25 w 50"/>
                  <a:gd name="T1" fmla="*/ 0 h 50"/>
                  <a:gd name="T2" fmla="*/ 50 w 50"/>
                  <a:gd name="T3" fmla="*/ 25 h 50"/>
                  <a:gd name="T4" fmla="*/ 25 w 50"/>
                  <a:gd name="T5" fmla="*/ 50 h 50"/>
                  <a:gd name="T6" fmla="*/ 0 w 50"/>
                  <a:gd name="T7" fmla="*/ 25 h 50"/>
                  <a:gd name="T8" fmla="*/ 25 w 50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0">
                    <a:moveTo>
                      <a:pt x="25" y="0"/>
                    </a:moveTo>
                    <a:lnTo>
                      <a:pt x="50" y="25"/>
                    </a:lnTo>
                    <a:lnTo>
                      <a:pt x="25" y="50"/>
                    </a:lnTo>
                    <a:lnTo>
                      <a:pt x="0" y="25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444444"/>
              </a:solidFill>
              <a:ln w="1">
                <a:solidFill>
                  <a:srgbClr val="444444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ZA" sz="600"/>
              </a:p>
            </p:txBody>
          </p:sp>
        </p:grp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12686119-ACF1-9EA1-DE38-C9A5D6B7EA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12" y="-12"/>
              <a:ext cx="22" cy="22"/>
              <a:chOff x="0" y="0"/>
              <a:chExt cx="100" cy="100"/>
            </a:xfrm>
          </p:grpSpPr>
          <p:sp>
            <p:nvSpPr>
              <p:cNvPr id="116" name="Freeform 231">
                <a:extLst>
                  <a:ext uri="{FF2B5EF4-FFF2-40B4-BE49-F238E27FC236}">
                    <a16:creationId xmlns:a16="http://schemas.microsoft.com/office/drawing/2014/main" id="{CF4A8C2A-211A-8DA7-1DA0-392B10C67D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100" cy="100"/>
              </a:xfrm>
              <a:custGeom>
                <a:avLst/>
                <a:gdLst>
                  <a:gd name="T0" fmla="*/ 50 w 100"/>
                  <a:gd name="T1" fmla="*/ 0 h 100"/>
                  <a:gd name="T2" fmla="*/ 100 w 100"/>
                  <a:gd name="T3" fmla="*/ 50 h 100"/>
                  <a:gd name="T4" fmla="*/ 50 w 100"/>
                  <a:gd name="T5" fmla="*/ 100 h 100"/>
                  <a:gd name="T6" fmla="*/ 0 w 100"/>
                  <a:gd name="T7" fmla="*/ 50 h 100"/>
                  <a:gd name="T8" fmla="*/ 50 w 100"/>
                  <a:gd name="T9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100">
                    <a:moveTo>
                      <a:pt x="50" y="0"/>
                    </a:moveTo>
                    <a:lnTo>
                      <a:pt x="100" y="50"/>
                    </a:lnTo>
                    <a:lnTo>
                      <a:pt x="50" y="100"/>
                    </a:lnTo>
                    <a:lnTo>
                      <a:pt x="0" y="50"/>
                    </a:lnTo>
                    <a:lnTo>
                      <a:pt x="50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ZA" sz="600"/>
              </a:p>
            </p:txBody>
          </p:sp>
          <p:sp>
            <p:nvSpPr>
              <p:cNvPr id="117" name="Freeform 232">
                <a:extLst>
                  <a:ext uri="{FF2B5EF4-FFF2-40B4-BE49-F238E27FC236}">
                    <a16:creationId xmlns:a16="http://schemas.microsoft.com/office/drawing/2014/main" id="{E28056FF-4E7D-DFED-BEFE-2805FA197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" y="25"/>
                <a:ext cx="50" cy="50"/>
              </a:xfrm>
              <a:custGeom>
                <a:avLst/>
                <a:gdLst>
                  <a:gd name="T0" fmla="*/ 25 w 50"/>
                  <a:gd name="T1" fmla="*/ 0 h 50"/>
                  <a:gd name="T2" fmla="*/ 50 w 50"/>
                  <a:gd name="T3" fmla="*/ 25 h 50"/>
                  <a:gd name="T4" fmla="*/ 25 w 50"/>
                  <a:gd name="T5" fmla="*/ 50 h 50"/>
                  <a:gd name="T6" fmla="*/ 0 w 50"/>
                  <a:gd name="T7" fmla="*/ 25 h 50"/>
                  <a:gd name="T8" fmla="*/ 25 w 50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0">
                    <a:moveTo>
                      <a:pt x="25" y="0"/>
                    </a:moveTo>
                    <a:lnTo>
                      <a:pt x="50" y="25"/>
                    </a:lnTo>
                    <a:lnTo>
                      <a:pt x="25" y="50"/>
                    </a:lnTo>
                    <a:lnTo>
                      <a:pt x="0" y="25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444444"/>
              </a:solidFill>
              <a:ln w="1">
                <a:solidFill>
                  <a:srgbClr val="444444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ZA" sz="600"/>
              </a:p>
            </p:txBody>
          </p:sp>
        </p:grp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E251D6C0-56C6-7587-5F58-878BF83AC5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8" y="-12"/>
              <a:ext cx="22" cy="22"/>
              <a:chOff x="0" y="0"/>
              <a:chExt cx="100" cy="100"/>
            </a:xfrm>
          </p:grpSpPr>
          <p:sp>
            <p:nvSpPr>
              <p:cNvPr id="114" name="Freeform 234">
                <a:extLst>
                  <a:ext uri="{FF2B5EF4-FFF2-40B4-BE49-F238E27FC236}">
                    <a16:creationId xmlns:a16="http://schemas.microsoft.com/office/drawing/2014/main" id="{37BC601F-1B4A-CA5A-157C-B610BBC93C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100" cy="100"/>
              </a:xfrm>
              <a:custGeom>
                <a:avLst/>
                <a:gdLst>
                  <a:gd name="T0" fmla="*/ 50 w 100"/>
                  <a:gd name="T1" fmla="*/ 0 h 100"/>
                  <a:gd name="T2" fmla="*/ 100 w 100"/>
                  <a:gd name="T3" fmla="*/ 50 h 100"/>
                  <a:gd name="T4" fmla="*/ 50 w 100"/>
                  <a:gd name="T5" fmla="*/ 100 h 100"/>
                  <a:gd name="T6" fmla="*/ 0 w 100"/>
                  <a:gd name="T7" fmla="*/ 50 h 100"/>
                  <a:gd name="T8" fmla="*/ 50 w 100"/>
                  <a:gd name="T9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100">
                    <a:moveTo>
                      <a:pt x="50" y="0"/>
                    </a:moveTo>
                    <a:lnTo>
                      <a:pt x="100" y="50"/>
                    </a:lnTo>
                    <a:lnTo>
                      <a:pt x="50" y="100"/>
                    </a:lnTo>
                    <a:lnTo>
                      <a:pt x="0" y="50"/>
                    </a:lnTo>
                    <a:lnTo>
                      <a:pt x="50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ZA" sz="600"/>
              </a:p>
            </p:txBody>
          </p:sp>
          <p:sp>
            <p:nvSpPr>
              <p:cNvPr id="115" name="Freeform 235">
                <a:extLst>
                  <a:ext uri="{FF2B5EF4-FFF2-40B4-BE49-F238E27FC236}">
                    <a16:creationId xmlns:a16="http://schemas.microsoft.com/office/drawing/2014/main" id="{DD2D4C63-8404-2165-DCFA-D56DBEA612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" y="25"/>
                <a:ext cx="50" cy="50"/>
              </a:xfrm>
              <a:custGeom>
                <a:avLst/>
                <a:gdLst>
                  <a:gd name="T0" fmla="*/ 25 w 50"/>
                  <a:gd name="T1" fmla="*/ 0 h 50"/>
                  <a:gd name="T2" fmla="*/ 50 w 50"/>
                  <a:gd name="T3" fmla="*/ 25 h 50"/>
                  <a:gd name="T4" fmla="*/ 25 w 50"/>
                  <a:gd name="T5" fmla="*/ 50 h 50"/>
                  <a:gd name="T6" fmla="*/ 0 w 50"/>
                  <a:gd name="T7" fmla="*/ 25 h 50"/>
                  <a:gd name="T8" fmla="*/ 25 w 50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0">
                    <a:moveTo>
                      <a:pt x="25" y="0"/>
                    </a:moveTo>
                    <a:lnTo>
                      <a:pt x="50" y="25"/>
                    </a:lnTo>
                    <a:lnTo>
                      <a:pt x="25" y="50"/>
                    </a:lnTo>
                    <a:lnTo>
                      <a:pt x="0" y="25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444444"/>
              </a:solidFill>
              <a:ln w="1">
                <a:solidFill>
                  <a:srgbClr val="444444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ZA" sz="600"/>
              </a:p>
            </p:txBody>
          </p:sp>
        </p:grp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8AF30032-8BB0-8F2B-1A58-05E1773B5DE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3" y="-12"/>
              <a:ext cx="22" cy="22"/>
              <a:chOff x="0" y="0"/>
              <a:chExt cx="100" cy="100"/>
            </a:xfrm>
          </p:grpSpPr>
          <p:sp>
            <p:nvSpPr>
              <p:cNvPr id="112" name="Freeform 237">
                <a:extLst>
                  <a:ext uri="{FF2B5EF4-FFF2-40B4-BE49-F238E27FC236}">
                    <a16:creationId xmlns:a16="http://schemas.microsoft.com/office/drawing/2014/main" id="{EC228729-3241-9D12-D0F5-D4819ECCA5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100" cy="100"/>
              </a:xfrm>
              <a:custGeom>
                <a:avLst/>
                <a:gdLst>
                  <a:gd name="T0" fmla="*/ 50 w 100"/>
                  <a:gd name="T1" fmla="*/ 0 h 100"/>
                  <a:gd name="T2" fmla="*/ 100 w 100"/>
                  <a:gd name="T3" fmla="*/ 50 h 100"/>
                  <a:gd name="T4" fmla="*/ 50 w 100"/>
                  <a:gd name="T5" fmla="*/ 100 h 100"/>
                  <a:gd name="T6" fmla="*/ 0 w 100"/>
                  <a:gd name="T7" fmla="*/ 50 h 100"/>
                  <a:gd name="T8" fmla="*/ 50 w 100"/>
                  <a:gd name="T9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100">
                    <a:moveTo>
                      <a:pt x="50" y="0"/>
                    </a:moveTo>
                    <a:lnTo>
                      <a:pt x="100" y="50"/>
                    </a:lnTo>
                    <a:lnTo>
                      <a:pt x="50" y="100"/>
                    </a:lnTo>
                    <a:lnTo>
                      <a:pt x="0" y="50"/>
                    </a:lnTo>
                    <a:lnTo>
                      <a:pt x="50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ZA" sz="600"/>
              </a:p>
            </p:txBody>
          </p:sp>
          <p:sp>
            <p:nvSpPr>
              <p:cNvPr id="113" name="Freeform 238">
                <a:extLst>
                  <a:ext uri="{FF2B5EF4-FFF2-40B4-BE49-F238E27FC236}">
                    <a16:creationId xmlns:a16="http://schemas.microsoft.com/office/drawing/2014/main" id="{C83E26D9-9AC8-C7D3-5A8A-453B066C60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" y="25"/>
                <a:ext cx="50" cy="50"/>
              </a:xfrm>
              <a:custGeom>
                <a:avLst/>
                <a:gdLst>
                  <a:gd name="T0" fmla="*/ 25 w 50"/>
                  <a:gd name="T1" fmla="*/ 0 h 50"/>
                  <a:gd name="T2" fmla="*/ 50 w 50"/>
                  <a:gd name="T3" fmla="*/ 25 h 50"/>
                  <a:gd name="T4" fmla="*/ 25 w 50"/>
                  <a:gd name="T5" fmla="*/ 50 h 50"/>
                  <a:gd name="T6" fmla="*/ 0 w 50"/>
                  <a:gd name="T7" fmla="*/ 25 h 50"/>
                  <a:gd name="T8" fmla="*/ 25 w 50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0">
                    <a:moveTo>
                      <a:pt x="25" y="0"/>
                    </a:moveTo>
                    <a:lnTo>
                      <a:pt x="50" y="25"/>
                    </a:lnTo>
                    <a:lnTo>
                      <a:pt x="25" y="50"/>
                    </a:lnTo>
                    <a:lnTo>
                      <a:pt x="0" y="25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444444"/>
              </a:solidFill>
              <a:ln w="1">
                <a:solidFill>
                  <a:srgbClr val="444444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ZA" sz="600"/>
              </a:p>
            </p:txBody>
          </p:sp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4D4B4087-B260-FD80-4C05-A15C94825EA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" y="4"/>
              <a:ext cx="22" cy="22"/>
              <a:chOff x="0" y="0"/>
              <a:chExt cx="100" cy="100"/>
            </a:xfrm>
          </p:grpSpPr>
          <p:sp>
            <p:nvSpPr>
              <p:cNvPr id="110" name="Freeform 240">
                <a:extLst>
                  <a:ext uri="{FF2B5EF4-FFF2-40B4-BE49-F238E27FC236}">
                    <a16:creationId xmlns:a16="http://schemas.microsoft.com/office/drawing/2014/main" id="{D8B96B7C-906B-3A6F-1B8E-24236BB151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100" cy="100"/>
              </a:xfrm>
              <a:custGeom>
                <a:avLst/>
                <a:gdLst>
                  <a:gd name="T0" fmla="*/ 50 w 100"/>
                  <a:gd name="T1" fmla="*/ 0 h 100"/>
                  <a:gd name="T2" fmla="*/ 100 w 100"/>
                  <a:gd name="T3" fmla="*/ 50 h 100"/>
                  <a:gd name="T4" fmla="*/ 50 w 100"/>
                  <a:gd name="T5" fmla="*/ 100 h 100"/>
                  <a:gd name="T6" fmla="*/ 0 w 100"/>
                  <a:gd name="T7" fmla="*/ 50 h 100"/>
                  <a:gd name="T8" fmla="*/ 50 w 100"/>
                  <a:gd name="T9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100">
                    <a:moveTo>
                      <a:pt x="50" y="0"/>
                    </a:moveTo>
                    <a:lnTo>
                      <a:pt x="100" y="50"/>
                    </a:lnTo>
                    <a:lnTo>
                      <a:pt x="50" y="100"/>
                    </a:lnTo>
                    <a:lnTo>
                      <a:pt x="0" y="50"/>
                    </a:lnTo>
                    <a:lnTo>
                      <a:pt x="50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ZA" sz="600"/>
              </a:p>
            </p:txBody>
          </p:sp>
          <p:sp>
            <p:nvSpPr>
              <p:cNvPr id="111" name="Freeform 241">
                <a:extLst>
                  <a:ext uri="{FF2B5EF4-FFF2-40B4-BE49-F238E27FC236}">
                    <a16:creationId xmlns:a16="http://schemas.microsoft.com/office/drawing/2014/main" id="{5BA9DAD8-B797-7C60-3E4B-E9C07B0EEC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" y="25"/>
                <a:ext cx="50" cy="50"/>
              </a:xfrm>
              <a:custGeom>
                <a:avLst/>
                <a:gdLst>
                  <a:gd name="T0" fmla="*/ 25 w 50"/>
                  <a:gd name="T1" fmla="*/ 0 h 50"/>
                  <a:gd name="T2" fmla="*/ 50 w 50"/>
                  <a:gd name="T3" fmla="*/ 25 h 50"/>
                  <a:gd name="T4" fmla="*/ 25 w 50"/>
                  <a:gd name="T5" fmla="*/ 50 h 50"/>
                  <a:gd name="T6" fmla="*/ 0 w 50"/>
                  <a:gd name="T7" fmla="*/ 25 h 50"/>
                  <a:gd name="T8" fmla="*/ 25 w 50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0">
                    <a:moveTo>
                      <a:pt x="25" y="0"/>
                    </a:moveTo>
                    <a:lnTo>
                      <a:pt x="50" y="25"/>
                    </a:lnTo>
                    <a:lnTo>
                      <a:pt x="25" y="50"/>
                    </a:lnTo>
                    <a:lnTo>
                      <a:pt x="0" y="25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444444"/>
              </a:solidFill>
              <a:ln w="1">
                <a:solidFill>
                  <a:srgbClr val="444444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ZA" sz="600"/>
              </a:p>
            </p:txBody>
          </p: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8C2430AE-7088-ADE6-BA6E-3E4104F898A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8" y="-12"/>
              <a:ext cx="22" cy="22"/>
              <a:chOff x="0" y="0"/>
              <a:chExt cx="100" cy="100"/>
            </a:xfrm>
          </p:grpSpPr>
          <p:sp>
            <p:nvSpPr>
              <p:cNvPr id="108" name="Freeform 243">
                <a:extLst>
                  <a:ext uri="{FF2B5EF4-FFF2-40B4-BE49-F238E27FC236}">
                    <a16:creationId xmlns:a16="http://schemas.microsoft.com/office/drawing/2014/main" id="{9B85F0E5-AFEC-BB97-0768-D55BDF91FA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100" cy="100"/>
              </a:xfrm>
              <a:custGeom>
                <a:avLst/>
                <a:gdLst>
                  <a:gd name="T0" fmla="*/ 50 w 100"/>
                  <a:gd name="T1" fmla="*/ 0 h 100"/>
                  <a:gd name="T2" fmla="*/ 100 w 100"/>
                  <a:gd name="T3" fmla="*/ 50 h 100"/>
                  <a:gd name="T4" fmla="*/ 50 w 100"/>
                  <a:gd name="T5" fmla="*/ 100 h 100"/>
                  <a:gd name="T6" fmla="*/ 0 w 100"/>
                  <a:gd name="T7" fmla="*/ 50 h 100"/>
                  <a:gd name="T8" fmla="*/ 50 w 100"/>
                  <a:gd name="T9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100">
                    <a:moveTo>
                      <a:pt x="50" y="0"/>
                    </a:moveTo>
                    <a:lnTo>
                      <a:pt x="100" y="50"/>
                    </a:lnTo>
                    <a:lnTo>
                      <a:pt x="50" y="100"/>
                    </a:lnTo>
                    <a:lnTo>
                      <a:pt x="0" y="50"/>
                    </a:lnTo>
                    <a:lnTo>
                      <a:pt x="50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ZA" sz="600"/>
              </a:p>
            </p:txBody>
          </p:sp>
          <p:sp>
            <p:nvSpPr>
              <p:cNvPr id="109" name="Freeform 244">
                <a:extLst>
                  <a:ext uri="{FF2B5EF4-FFF2-40B4-BE49-F238E27FC236}">
                    <a16:creationId xmlns:a16="http://schemas.microsoft.com/office/drawing/2014/main" id="{BB6791B3-9288-F33E-AB67-1CD03EB5A6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" y="25"/>
                <a:ext cx="50" cy="50"/>
              </a:xfrm>
              <a:custGeom>
                <a:avLst/>
                <a:gdLst>
                  <a:gd name="T0" fmla="*/ 25 w 50"/>
                  <a:gd name="T1" fmla="*/ 0 h 50"/>
                  <a:gd name="T2" fmla="*/ 50 w 50"/>
                  <a:gd name="T3" fmla="*/ 25 h 50"/>
                  <a:gd name="T4" fmla="*/ 25 w 50"/>
                  <a:gd name="T5" fmla="*/ 50 h 50"/>
                  <a:gd name="T6" fmla="*/ 0 w 50"/>
                  <a:gd name="T7" fmla="*/ 25 h 50"/>
                  <a:gd name="T8" fmla="*/ 25 w 50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0">
                    <a:moveTo>
                      <a:pt x="25" y="0"/>
                    </a:moveTo>
                    <a:lnTo>
                      <a:pt x="50" y="25"/>
                    </a:lnTo>
                    <a:lnTo>
                      <a:pt x="25" y="50"/>
                    </a:lnTo>
                    <a:lnTo>
                      <a:pt x="0" y="25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444444"/>
              </a:solidFill>
              <a:ln w="1">
                <a:solidFill>
                  <a:srgbClr val="444444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ZA" sz="600"/>
              </a:p>
            </p:txBody>
          </p:sp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4F3C79C0-17BB-0F12-B19C-B6882FA359D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4" y="4"/>
              <a:ext cx="22" cy="22"/>
              <a:chOff x="0" y="0"/>
              <a:chExt cx="100" cy="100"/>
            </a:xfrm>
          </p:grpSpPr>
          <p:sp>
            <p:nvSpPr>
              <p:cNvPr id="106" name="Freeform 246">
                <a:extLst>
                  <a:ext uri="{FF2B5EF4-FFF2-40B4-BE49-F238E27FC236}">
                    <a16:creationId xmlns:a16="http://schemas.microsoft.com/office/drawing/2014/main" id="{4A48AB62-0830-36C0-738A-5D3F0F09CD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100" cy="100"/>
              </a:xfrm>
              <a:custGeom>
                <a:avLst/>
                <a:gdLst>
                  <a:gd name="T0" fmla="*/ 50 w 100"/>
                  <a:gd name="T1" fmla="*/ 0 h 100"/>
                  <a:gd name="T2" fmla="*/ 100 w 100"/>
                  <a:gd name="T3" fmla="*/ 50 h 100"/>
                  <a:gd name="T4" fmla="*/ 50 w 100"/>
                  <a:gd name="T5" fmla="*/ 100 h 100"/>
                  <a:gd name="T6" fmla="*/ 0 w 100"/>
                  <a:gd name="T7" fmla="*/ 50 h 100"/>
                  <a:gd name="T8" fmla="*/ 50 w 100"/>
                  <a:gd name="T9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100">
                    <a:moveTo>
                      <a:pt x="50" y="0"/>
                    </a:moveTo>
                    <a:lnTo>
                      <a:pt x="100" y="50"/>
                    </a:lnTo>
                    <a:lnTo>
                      <a:pt x="50" y="100"/>
                    </a:lnTo>
                    <a:lnTo>
                      <a:pt x="0" y="50"/>
                    </a:lnTo>
                    <a:lnTo>
                      <a:pt x="50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ZA" sz="600"/>
              </a:p>
            </p:txBody>
          </p:sp>
          <p:sp>
            <p:nvSpPr>
              <p:cNvPr id="107" name="Freeform 247">
                <a:extLst>
                  <a:ext uri="{FF2B5EF4-FFF2-40B4-BE49-F238E27FC236}">
                    <a16:creationId xmlns:a16="http://schemas.microsoft.com/office/drawing/2014/main" id="{F6353B01-1467-4779-6FA7-AB6F1D046F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" y="25"/>
                <a:ext cx="50" cy="50"/>
              </a:xfrm>
              <a:custGeom>
                <a:avLst/>
                <a:gdLst>
                  <a:gd name="T0" fmla="*/ 25 w 50"/>
                  <a:gd name="T1" fmla="*/ 0 h 50"/>
                  <a:gd name="T2" fmla="*/ 50 w 50"/>
                  <a:gd name="T3" fmla="*/ 25 h 50"/>
                  <a:gd name="T4" fmla="*/ 25 w 50"/>
                  <a:gd name="T5" fmla="*/ 50 h 50"/>
                  <a:gd name="T6" fmla="*/ 0 w 50"/>
                  <a:gd name="T7" fmla="*/ 25 h 50"/>
                  <a:gd name="T8" fmla="*/ 25 w 50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0">
                    <a:moveTo>
                      <a:pt x="25" y="0"/>
                    </a:moveTo>
                    <a:lnTo>
                      <a:pt x="50" y="25"/>
                    </a:lnTo>
                    <a:lnTo>
                      <a:pt x="25" y="50"/>
                    </a:lnTo>
                    <a:lnTo>
                      <a:pt x="0" y="25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444444"/>
              </a:solidFill>
              <a:ln w="1">
                <a:solidFill>
                  <a:srgbClr val="444444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ZA" sz="600"/>
              </a:p>
            </p:txBody>
          </p:sp>
        </p:grp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EC27D719-0897-39BB-3026-83DFA3A9C4C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2" y="-12"/>
              <a:ext cx="22" cy="22"/>
              <a:chOff x="0" y="0"/>
              <a:chExt cx="100" cy="100"/>
            </a:xfrm>
          </p:grpSpPr>
          <p:sp>
            <p:nvSpPr>
              <p:cNvPr id="104" name="Freeform 249">
                <a:extLst>
                  <a:ext uri="{FF2B5EF4-FFF2-40B4-BE49-F238E27FC236}">
                    <a16:creationId xmlns:a16="http://schemas.microsoft.com/office/drawing/2014/main" id="{4106D975-401D-F3B0-B942-DBA44A1185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100" cy="100"/>
              </a:xfrm>
              <a:custGeom>
                <a:avLst/>
                <a:gdLst>
                  <a:gd name="T0" fmla="*/ 50 w 100"/>
                  <a:gd name="T1" fmla="*/ 0 h 100"/>
                  <a:gd name="T2" fmla="*/ 100 w 100"/>
                  <a:gd name="T3" fmla="*/ 50 h 100"/>
                  <a:gd name="T4" fmla="*/ 50 w 100"/>
                  <a:gd name="T5" fmla="*/ 100 h 100"/>
                  <a:gd name="T6" fmla="*/ 0 w 100"/>
                  <a:gd name="T7" fmla="*/ 50 h 100"/>
                  <a:gd name="T8" fmla="*/ 50 w 100"/>
                  <a:gd name="T9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100">
                    <a:moveTo>
                      <a:pt x="50" y="0"/>
                    </a:moveTo>
                    <a:lnTo>
                      <a:pt x="100" y="50"/>
                    </a:lnTo>
                    <a:lnTo>
                      <a:pt x="50" y="100"/>
                    </a:lnTo>
                    <a:lnTo>
                      <a:pt x="0" y="50"/>
                    </a:lnTo>
                    <a:lnTo>
                      <a:pt x="50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ZA" sz="600"/>
              </a:p>
            </p:txBody>
          </p:sp>
          <p:sp>
            <p:nvSpPr>
              <p:cNvPr id="105" name="Freeform 250">
                <a:extLst>
                  <a:ext uri="{FF2B5EF4-FFF2-40B4-BE49-F238E27FC236}">
                    <a16:creationId xmlns:a16="http://schemas.microsoft.com/office/drawing/2014/main" id="{5E869DDF-16B1-6212-32C8-5F24AF784A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" y="25"/>
                <a:ext cx="50" cy="50"/>
              </a:xfrm>
              <a:custGeom>
                <a:avLst/>
                <a:gdLst>
                  <a:gd name="T0" fmla="*/ 25 w 50"/>
                  <a:gd name="T1" fmla="*/ 0 h 50"/>
                  <a:gd name="T2" fmla="*/ 50 w 50"/>
                  <a:gd name="T3" fmla="*/ 25 h 50"/>
                  <a:gd name="T4" fmla="*/ 25 w 50"/>
                  <a:gd name="T5" fmla="*/ 50 h 50"/>
                  <a:gd name="T6" fmla="*/ 0 w 50"/>
                  <a:gd name="T7" fmla="*/ 25 h 50"/>
                  <a:gd name="T8" fmla="*/ 25 w 50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0">
                    <a:moveTo>
                      <a:pt x="25" y="0"/>
                    </a:moveTo>
                    <a:lnTo>
                      <a:pt x="50" y="25"/>
                    </a:lnTo>
                    <a:lnTo>
                      <a:pt x="25" y="50"/>
                    </a:lnTo>
                    <a:lnTo>
                      <a:pt x="0" y="25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444444"/>
              </a:solidFill>
              <a:ln w="1">
                <a:solidFill>
                  <a:srgbClr val="444444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ZA" sz="600"/>
              </a:p>
            </p:txBody>
          </p: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5F875CFF-5C63-AF07-4E68-E2D44507EFD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" y="4"/>
              <a:ext cx="22" cy="22"/>
              <a:chOff x="0" y="0"/>
              <a:chExt cx="100" cy="100"/>
            </a:xfrm>
          </p:grpSpPr>
          <p:sp>
            <p:nvSpPr>
              <p:cNvPr id="102" name="Freeform 252">
                <a:extLst>
                  <a:ext uri="{FF2B5EF4-FFF2-40B4-BE49-F238E27FC236}">
                    <a16:creationId xmlns:a16="http://schemas.microsoft.com/office/drawing/2014/main" id="{B042C046-C816-4EF2-0C53-E5C965B800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100" cy="100"/>
              </a:xfrm>
              <a:custGeom>
                <a:avLst/>
                <a:gdLst>
                  <a:gd name="T0" fmla="*/ 50 w 100"/>
                  <a:gd name="T1" fmla="*/ 0 h 100"/>
                  <a:gd name="T2" fmla="*/ 100 w 100"/>
                  <a:gd name="T3" fmla="*/ 50 h 100"/>
                  <a:gd name="T4" fmla="*/ 50 w 100"/>
                  <a:gd name="T5" fmla="*/ 100 h 100"/>
                  <a:gd name="T6" fmla="*/ 0 w 100"/>
                  <a:gd name="T7" fmla="*/ 50 h 100"/>
                  <a:gd name="T8" fmla="*/ 50 w 100"/>
                  <a:gd name="T9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100">
                    <a:moveTo>
                      <a:pt x="50" y="0"/>
                    </a:moveTo>
                    <a:lnTo>
                      <a:pt x="100" y="50"/>
                    </a:lnTo>
                    <a:lnTo>
                      <a:pt x="50" y="100"/>
                    </a:lnTo>
                    <a:lnTo>
                      <a:pt x="0" y="50"/>
                    </a:lnTo>
                    <a:lnTo>
                      <a:pt x="50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ZA" sz="600"/>
              </a:p>
            </p:txBody>
          </p:sp>
          <p:sp>
            <p:nvSpPr>
              <p:cNvPr id="103" name="Freeform 253">
                <a:extLst>
                  <a:ext uri="{FF2B5EF4-FFF2-40B4-BE49-F238E27FC236}">
                    <a16:creationId xmlns:a16="http://schemas.microsoft.com/office/drawing/2014/main" id="{C697A2D8-DB60-8741-D9ED-AE4928E90A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" y="25"/>
                <a:ext cx="50" cy="50"/>
              </a:xfrm>
              <a:custGeom>
                <a:avLst/>
                <a:gdLst>
                  <a:gd name="T0" fmla="*/ 25 w 50"/>
                  <a:gd name="T1" fmla="*/ 0 h 50"/>
                  <a:gd name="T2" fmla="*/ 50 w 50"/>
                  <a:gd name="T3" fmla="*/ 25 h 50"/>
                  <a:gd name="T4" fmla="*/ 25 w 50"/>
                  <a:gd name="T5" fmla="*/ 50 h 50"/>
                  <a:gd name="T6" fmla="*/ 0 w 50"/>
                  <a:gd name="T7" fmla="*/ 25 h 50"/>
                  <a:gd name="T8" fmla="*/ 25 w 50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0">
                    <a:moveTo>
                      <a:pt x="25" y="0"/>
                    </a:moveTo>
                    <a:lnTo>
                      <a:pt x="50" y="25"/>
                    </a:lnTo>
                    <a:lnTo>
                      <a:pt x="25" y="50"/>
                    </a:lnTo>
                    <a:lnTo>
                      <a:pt x="0" y="25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444444"/>
              </a:solidFill>
              <a:ln w="1">
                <a:solidFill>
                  <a:srgbClr val="444444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ZA" sz="600"/>
              </a:p>
            </p:txBody>
          </p: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F771767C-71F9-EF85-4FD6-B6C16D432B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" y="-12"/>
              <a:ext cx="22" cy="22"/>
              <a:chOff x="0" y="0"/>
              <a:chExt cx="100" cy="100"/>
            </a:xfrm>
          </p:grpSpPr>
          <p:sp>
            <p:nvSpPr>
              <p:cNvPr id="100" name="Freeform 255">
                <a:extLst>
                  <a:ext uri="{FF2B5EF4-FFF2-40B4-BE49-F238E27FC236}">
                    <a16:creationId xmlns:a16="http://schemas.microsoft.com/office/drawing/2014/main" id="{1BB901A6-A63F-2169-0305-D35AC03FE9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100" cy="100"/>
              </a:xfrm>
              <a:custGeom>
                <a:avLst/>
                <a:gdLst>
                  <a:gd name="T0" fmla="*/ 50 w 100"/>
                  <a:gd name="T1" fmla="*/ 0 h 100"/>
                  <a:gd name="T2" fmla="*/ 100 w 100"/>
                  <a:gd name="T3" fmla="*/ 50 h 100"/>
                  <a:gd name="T4" fmla="*/ 50 w 100"/>
                  <a:gd name="T5" fmla="*/ 100 h 100"/>
                  <a:gd name="T6" fmla="*/ 0 w 100"/>
                  <a:gd name="T7" fmla="*/ 50 h 100"/>
                  <a:gd name="T8" fmla="*/ 50 w 100"/>
                  <a:gd name="T9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100">
                    <a:moveTo>
                      <a:pt x="50" y="0"/>
                    </a:moveTo>
                    <a:lnTo>
                      <a:pt x="100" y="50"/>
                    </a:lnTo>
                    <a:lnTo>
                      <a:pt x="50" y="100"/>
                    </a:lnTo>
                    <a:lnTo>
                      <a:pt x="0" y="50"/>
                    </a:lnTo>
                    <a:lnTo>
                      <a:pt x="50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ZA" sz="600"/>
              </a:p>
            </p:txBody>
          </p:sp>
          <p:sp>
            <p:nvSpPr>
              <p:cNvPr id="101" name="Freeform 256">
                <a:extLst>
                  <a:ext uri="{FF2B5EF4-FFF2-40B4-BE49-F238E27FC236}">
                    <a16:creationId xmlns:a16="http://schemas.microsoft.com/office/drawing/2014/main" id="{9C0A8282-138D-B267-957F-1E25361833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" y="25"/>
                <a:ext cx="50" cy="50"/>
              </a:xfrm>
              <a:custGeom>
                <a:avLst/>
                <a:gdLst>
                  <a:gd name="T0" fmla="*/ 25 w 50"/>
                  <a:gd name="T1" fmla="*/ 0 h 50"/>
                  <a:gd name="T2" fmla="*/ 50 w 50"/>
                  <a:gd name="T3" fmla="*/ 25 h 50"/>
                  <a:gd name="T4" fmla="*/ 25 w 50"/>
                  <a:gd name="T5" fmla="*/ 50 h 50"/>
                  <a:gd name="T6" fmla="*/ 0 w 50"/>
                  <a:gd name="T7" fmla="*/ 25 h 50"/>
                  <a:gd name="T8" fmla="*/ 25 w 50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0">
                    <a:moveTo>
                      <a:pt x="25" y="0"/>
                    </a:moveTo>
                    <a:lnTo>
                      <a:pt x="50" y="25"/>
                    </a:lnTo>
                    <a:lnTo>
                      <a:pt x="25" y="50"/>
                    </a:lnTo>
                    <a:lnTo>
                      <a:pt x="0" y="25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444444"/>
              </a:solidFill>
              <a:ln w="1">
                <a:solidFill>
                  <a:srgbClr val="444444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ZA" sz="600"/>
              </a:p>
            </p:txBody>
          </p:sp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4C8B9C9C-D7BB-FF5A-C29B-4083E005B8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11" y="4"/>
              <a:ext cx="22" cy="22"/>
              <a:chOff x="0" y="0"/>
              <a:chExt cx="100" cy="100"/>
            </a:xfrm>
          </p:grpSpPr>
          <p:sp>
            <p:nvSpPr>
              <p:cNvPr id="98" name="Freeform 258">
                <a:extLst>
                  <a:ext uri="{FF2B5EF4-FFF2-40B4-BE49-F238E27FC236}">
                    <a16:creationId xmlns:a16="http://schemas.microsoft.com/office/drawing/2014/main" id="{6B782969-4D24-2857-E409-9867123B92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100" cy="100"/>
              </a:xfrm>
              <a:custGeom>
                <a:avLst/>
                <a:gdLst>
                  <a:gd name="T0" fmla="*/ 50 w 100"/>
                  <a:gd name="T1" fmla="*/ 0 h 100"/>
                  <a:gd name="T2" fmla="*/ 100 w 100"/>
                  <a:gd name="T3" fmla="*/ 50 h 100"/>
                  <a:gd name="T4" fmla="*/ 50 w 100"/>
                  <a:gd name="T5" fmla="*/ 100 h 100"/>
                  <a:gd name="T6" fmla="*/ 0 w 100"/>
                  <a:gd name="T7" fmla="*/ 50 h 100"/>
                  <a:gd name="T8" fmla="*/ 50 w 100"/>
                  <a:gd name="T9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100">
                    <a:moveTo>
                      <a:pt x="50" y="0"/>
                    </a:moveTo>
                    <a:lnTo>
                      <a:pt x="100" y="50"/>
                    </a:lnTo>
                    <a:lnTo>
                      <a:pt x="50" y="100"/>
                    </a:lnTo>
                    <a:lnTo>
                      <a:pt x="0" y="50"/>
                    </a:lnTo>
                    <a:lnTo>
                      <a:pt x="50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ZA" sz="600"/>
              </a:p>
            </p:txBody>
          </p:sp>
          <p:sp>
            <p:nvSpPr>
              <p:cNvPr id="99" name="Freeform 259">
                <a:extLst>
                  <a:ext uri="{FF2B5EF4-FFF2-40B4-BE49-F238E27FC236}">
                    <a16:creationId xmlns:a16="http://schemas.microsoft.com/office/drawing/2014/main" id="{75B676EF-DCC2-A585-B66C-757F7CCC36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" y="25"/>
                <a:ext cx="50" cy="50"/>
              </a:xfrm>
              <a:custGeom>
                <a:avLst/>
                <a:gdLst>
                  <a:gd name="T0" fmla="*/ 25 w 50"/>
                  <a:gd name="T1" fmla="*/ 0 h 50"/>
                  <a:gd name="T2" fmla="*/ 50 w 50"/>
                  <a:gd name="T3" fmla="*/ 25 h 50"/>
                  <a:gd name="T4" fmla="*/ 25 w 50"/>
                  <a:gd name="T5" fmla="*/ 50 h 50"/>
                  <a:gd name="T6" fmla="*/ 0 w 50"/>
                  <a:gd name="T7" fmla="*/ 25 h 50"/>
                  <a:gd name="T8" fmla="*/ 25 w 50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0">
                    <a:moveTo>
                      <a:pt x="25" y="0"/>
                    </a:moveTo>
                    <a:lnTo>
                      <a:pt x="50" y="25"/>
                    </a:lnTo>
                    <a:lnTo>
                      <a:pt x="25" y="50"/>
                    </a:lnTo>
                    <a:lnTo>
                      <a:pt x="0" y="25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444444"/>
              </a:solidFill>
              <a:ln w="1">
                <a:solidFill>
                  <a:srgbClr val="444444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ZA" sz="6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560767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7997A-2AED-51FD-D5B3-E0E3760A9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CDCB8C-60A3-CE69-6535-369E5798097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6356350"/>
            <a:ext cx="2057400" cy="365125"/>
          </a:xfrm>
        </p:spPr>
        <p:txBody>
          <a:bodyPr/>
          <a:lstStyle/>
          <a:p>
            <a:fld id="{ACF6FBCE-0EFB-9341-AF14-772DDDB8FE9A}" type="slidenum">
              <a:rPr lang="en-US" smtClean="0"/>
              <a:t>16</a:t>
            </a:fld>
            <a:endParaRPr lang="en-US"/>
          </a:p>
        </p:txBody>
      </p:sp>
      <p:pic>
        <p:nvPicPr>
          <p:cNvPr id="8" name="Picture 7" descr="Health Logo.jpg">
            <a:extLst>
              <a:ext uri="{FF2B5EF4-FFF2-40B4-BE49-F238E27FC236}">
                <a16:creationId xmlns:a16="http://schemas.microsoft.com/office/drawing/2014/main" id="{240D6E32-8A38-CDD8-5254-DE45F3EDBF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76210"/>
            <a:ext cx="2304256" cy="580377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AF8B39A-8C42-C4AE-4BA4-A03860F69E13}"/>
              </a:ext>
            </a:extLst>
          </p:cNvPr>
          <p:cNvSpPr/>
          <p:nvPr/>
        </p:nvSpPr>
        <p:spPr>
          <a:xfrm>
            <a:off x="6396421" y="127571"/>
            <a:ext cx="271804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GROWING KWAZULU-NATAL TOGETHER</a:t>
            </a:r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038846AC-9F50-AC70-11DD-9FEE222C2A19}"/>
              </a:ext>
            </a:extLst>
          </p:cNvPr>
          <p:cNvSpPr txBox="1">
            <a:spLocks/>
          </p:cNvSpPr>
          <p:nvPr/>
        </p:nvSpPr>
        <p:spPr>
          <a:xfrm>
            <a:off x="0" y="732798"/>
            <a:ext cx="7886700" cy="5803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b="1">
                <a:latin typeface="Arial" panose="020B0604020202020204" pitchFamily="34" charset="0"/>
                <a:cs typeface="Arial" panose="020B0604020202020204" pitchFamily="34" charset="0"/>
              </a:rPr>
              <a:t>PROJECT PROCUREMENT</a:t>
            </a:r>
            <a:endParaRPr lang="en-ZA" sz="2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90CB57C-783B-D339-2BC4-B74961DF14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580" y="190209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5DA3AB-FEE1-6CDC-487E-C487336DD584}"/>
              </a:ext>
            </a:extLst>
          </p:cNvPr>
          <p:cNvSpPr txBox="1"/>
          <p:nvPr/>
        </p:nvSpPr>
        <p:spPr>
          <a:xfrm>
            <a:off x="250824" y="1183600"/>
            <a:ext cx="8106595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Design by Employer procurement strategy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ZA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ixed </a:t>
            </a:r>
            <a:r>
              <a:rPr lang="en-ZA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ZA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rice Bill of Quantities pricing strategy for the project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Hybrid system for appointment of consultants – </a:t>
            </a: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appointment of 3 consortia made up of the following teams: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 </a:t>
            </a:r>
            <a:endParaRPr lang="en-ZA" sz="1800" b="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 algn="just" fontAlgn="base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Project Manager, Quantity Surveyor and Health and Safety </a:t>
            </a:r>
          </a:p>
          <a:p>
            <a:pPr marL="1200150" lvl="2" indent="-285750" algn="just" fontAlgn="base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Architect, Civil Engineer and Structural Engineer </a:t>
            </a:r>
          </a:p>
          <a:p>
            <a:pPr marL="1200150" lvl="2" indent="-285750" algn="just" fontAlgn="base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Mechanical Engineer, Electrical Engineer and Electronic Engineer</a:t>
            </a:r>
          </a:p>
          <a:p>
            <a:pPr lvl="1" algn="just" fontAlgn="base">
              <a:buFont typeface="Arial" panose="020B0604020202020204" pitchFamily="34" charset="0"/>
              <a:buChar char="•"/>
            </a:pPr>
            <a:endParaRPr lang="en-GB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CIDB Professional Services Contract and latest JBCC</a:t>
            </a: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Building contract to be utilised</a:t>
            </a: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Empowerment of HDG and local labour</a:t>
            </a: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Implementation of the CIDB Build Programme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8697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7997A-2AED-51FD-D5B3-E0E3760A9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CDCB8C-60A3-CE69-6535-369E5798097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6356350"/>
            <a:ext cx="2057400" cy="365125"/>
          </a:xfrm>
        </p:spPr>
        <p:txBody>
          <a:bodyPr/>
          <a:lstStyle/>
          <a:p>
            <a:fld id="{ACF6FBCE-0EFB-9341-AF14-772DDDB8FE9A}" type="slidenum">
              <a:rPr lang="en-US" smtClean="0"/>
              <a:t>17</a:t>
            </a:fld>
            <a:endParaRPr lang="en-US"/>
          </a:p>
        </p:txBody>
      </p:sp>
      <p:pic>
        <p:nvPicPr>
          <p:cNvPr id="8" name="Picture 7" descr="Health Logo.jpg">
            <a:extLst>
              <a:ext uri="{FF2B5EF4-FFF2-40B4-BE49-F238E27FC236}">
                <a16:creationId xmlns:a16="http://schemas.microsoft.com/office/drawing/2014/main" id="{240D6E32-8A38-CDD8-5254-DE45F3EDBF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76210"/>
            <a:ext cx="2304256" cy="580377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AF8B39A-8C42-C4AE-4BA4-A03860F69E13}"/>
              </a:ext>
            </a:extLst>
          </p:cNvPr>
          <p:cNvSpPr/>
          <p:nvPr/>
        </p:nvSpPr>
        <p:spPr>
          <a:xfrm>
            <a:off x="6396421" y="127571"/>
            <a:ext cx="271804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GROWING KWAZULU-NATAL TOGETHER</a:t>
            </a:r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038846AC-9F50-AC70-11DD-9FEE222C2A19}"/>
              </a:ext>
            </a:extLst>
          </p:cNvPr>
          <p:cNvSpPr txBox="1">
            <a:spLocks/>
          </p:cNvSpPr>
          <p:nvPr/>
        </p:nvSpPr>
        <p:spPr>
          <a:xfrm>
            <a:off x="0" y="732798"/>
            <a:ext cx="7886700" cy="5803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SUPPLY CHAIN MANAGEMENT</a:t>
            </a:r>
            <a:endParaRPr lang="en-ZA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90CB57C-783B-D339-2BC4-B74961DF14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580" y="190209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5DA3AB-FEE1-6CDC-487E-C487336DD584}"/>
              </a:ext>
            </a:extLst>
          </p:cNvPr>
          <p:cNvSpPr txBox="1"/>
          <p:nvPr/>
        </p:nvSpPr>
        <p:spPr>
          <a:xfrm>
            <a:off x="383458" y="1257219"/>
            <a:ext cx="7993625" cy="45191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Information</a:t>
            </a:r>
          </a:p>
          <a:p>
            <a:pPr>
              <a:lnSpc>
                <a:spcPct val="150000"/>
              </a:lnSpc>
            </a:pPr>
            <a:r>
              <a:rPr lang="en-ZA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ZA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-Compulsory briefing</a:t>
            </a:r>
          </a:p>
          <a:p>
            <a:pPr>
              <a:lnSpc>
                <a:spcPct val="150000"/>
              </a:lnSpc>
            </a:pPr>
            <a:r>
              <a:rPr lang="en-ZA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ZA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-Filling of attendance register</a:t>
            </a:r>
          </a:p>
          <a:p>
            <a:pPr>
              <a:lnSpc>
                <a:spcPct val="150000"/>
              </a:lnSpc>
            </a:pPr>
            <a:r>
              <a:rPr lang="en-ZA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ZA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-Site Inspection Certificate</a:t>
            </a:r>
          </a:p>
          <a:p>
            <a:pPr>
              <a:lnSpc>
                <a:spcPct val="150000"/>
              </a:lnSpc>
            </a:pPr>
            <a:r>
              <a:rPr lang="en-ZA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ZA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-Enquires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6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Amendments</a:t>
            </a:r>
          </a:p>
          <a:p>
            <a:pPr>
              <a:lnSpc>
                <a:spcPct val="150000"/>
              </a:lnSpc>
            </a:pPr>
            <a:r>
              <a:rPr lang="en-ZA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ZA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Amendments proceedings</a:t>
            </a:r>
            <a:endParaRPr lang="en-ZA" sz="1600" b="0" i="0" dirty="0" smtClean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Closing of Bid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6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Bid Documentation (including signing of offer)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Fraud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6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Contact Details</a:t>
            </a:r>
            <a:endParaRPr lang="en-ZA" sz="1600" b="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26008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7997A-2AED-51FD-D5B3-E0E3760A9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CDCB8C-60A3-CE69-6535-369E5798097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6356350"/>
            <a:ext cx="2057400" cy="365125"/>
          </a:xfrm>
        </p:spPr>
        <p:txBody>
          <a:bodyPr/>
          <a:lstStyle/>
          <a:p>
            <a:fld id="{ACF6FBCE-0EFB-9341-AF14-772DDDB8FE9A}" type="slidenum">
              <a:rPr lang="en-US" smtClean="0"/>
              <a:t>18</a:t>
            </a:fld>
            <a:endParaRPr lang="en-US"/>
          </a:p>
        </p:txBody>
      </p:sp>
      <p:pic>
        <p:nvPicPr>
          <p:cNvPr id="8" name="Picture 7" descr="Health Logo.jpg">
            <a:extLst>
              <a:ext uri="{FF2B5EF4-FFF2-40B4-BE49-F238E27FC236}">
                <a16:creationId xmlns:a16="http://schemas.microsoft.com/office/drawing/2014/main" id="{240D6E32-8A38-CDD8-5254-DE45F3EDBF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76210"/>
            <a:ext cx="2304256" cy="580377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AF8B39A-8C42-C4AE-4BA4-A03860F69E13}"/>
              </a:ext>
            </a:extLst>
          </p:cNvPr>
          <p:cNvSpPr/>
          <p:nvPr/>
        </p:nvSpPr>
        <p:spPr>
          <a:xfrm>
            <a:off x="6396421" y="127571"/>
            <a:ext cx="271804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GROWING KWAZULU-NATAL TOGETHER</a:t>
            </a:r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038846AC-9F50-AC70-11DD-9FEE222C2A19}"/>
              </a:ext>
            </a:extLst>
          </p:cNvPr>
          <p:cNvSpPr txBox="1">
            <a:spLocks/>
          </p:cNvSpPr>
          <p:nvPr/>
        </p:nvSpPr>
        <p:spPr>
          <a:xfrm>
            <a:off x="0" y="732798"/>
            <a:ext cx="7886700" cy="5803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SCOPE OF WORK</a:t>
            </a:r>
            <a:endParaRPr lang="en-ZA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90CB57C-783B-D339-2BC4-B74961DF14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580" y="190209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5DA3AB-FEE1-6CDC-487E-C487336DD584}"/>
              </a:ext>
            </a:extLst>
          </p:cNvPr>
          <p:cNvSpPr txBox="1"/>
          <p:nvPr/>
        </p:nvSpPr>
        <p:spPr>
          <a:xfrm>
            <a:off x="383458" y="1257219"/>
            <a:ext cx="7993625" cy="49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ZA" sz="16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Scope of services for each professional services is to be understood clearly</a:t>
            </a:r>
          </a:p>
          <a:p>
            <a:pPr>
              <a:lnSpc>
                <a:spcPct val="150000"/>
              </a:lnSpc>
            </a:pPr>
            <a:r>
              <a:rPr lang="en-ZA" sz="1600" b="1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Consultation throughout </a:t>
            </a:r>
            <a:r>
              <a:rPr lang="en-ZA" sz="16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stages </a:t>
            </a:r>
            <a:r>
              <a:rPr lang="en-ZA" sz="1600" b="1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with the following departments is required</a:t>
            </a:r>
            <a:r>
              <a:rPr lang="en-ZA" sz="16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lnSpc>
                <a:spcPct val="150000"/>
              </a:lnSpc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• DOH District 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• DOH Head Office 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• DOH Clinical Services 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• National DOH 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• Local authority 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• Other Authorities 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• Statutory bodies 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• Other Departments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ZA" b="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80245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7997A-2AED-51FD-D5B3-E0E3760A9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CDCB8C-60A3-CE69-6535-369E5798097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6356350"/>
            <a:ext cx="2057400" cy="365125"/>
          </a:xfrm>
        </p:spPr>
        <p:txBody>
          <a:bodyPr/>
          <a:lstStyle/>
          <a:p>
            <a:fld id="{ACF6FBCE-0EFB-9341-AF14-772DDDB8FE9A}" type="slidenum">
              <a:rPr lang="en-US" smtClean="0"/>
              <a:t>19</a:t>
            </a:fld>
            <a:endParaRPr lang="en-US"/>
          </a:p>
        </p:txBody>
      </p:sp>
      <p:pic>
        <p:nvPicPr>
          <p:cNvPr id="8" name="Picture 7" descr="Health Logo.jpg">
            <a:extLst>
              <a:ext uri="{FF2B5EF4-FFF2-40B4-BE49-F238E27FC236}">
                <a16:creationId xmlns:a16="http://schemas.microsoft.com/office/drawing/2014/main" id="{240D6E32-8A38-CDD8-5254-DE45F3EDBF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76210"/>
            <a:ext cx="2304256" cy="580377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AF8B39A-8C42-C4AE-4BA4-A03860F69E13}"/>
              </a:ext>
            </a:extLst>
          </p:cNvPr>
          <p:cNvSpPr/>
          <p:nvPr/>
        </p:nvSpPr>
        <p:spPr>
          <a:xfrm>
            <a:off x="6396421" y="127571"/>
            <a:ext cx="271804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GROWING KWAZULU-NATAL TOGETHER</a:t>
            </a:r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038846AC-9F50-AC70-11DD-9FEE222C2A19}"/>
              </a:ext>
            </a:extLst>
          </p:cNvPr>
          <p:cNvSpPr txBox="1">
            <a:spLocks/>
          </p:cNvSpPr>
          <p:nvPr/>
        </p:nvSpPr>
        <p:spPr>
          <a:xfrm>
            <a:off x="0" y="732798"/>
            <a:ext cx="7886700" cy="5803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QUALITY MANAGEMENT</a:t>
            </a:r>
            <a:endParaRPr lang="en-ZA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774" y="1257220"/>
            <a:ext cx="8141109" cy="45733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423841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7997A-2AED-51FD-D5B3-E0E3760A9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CDCB8C-60A3-CE69-6535-369E5798097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6356350"/>
            <a:ext cx="2057400" cy="365125"/>
          </a:xfrm>
        </p:spPr>
        <p:txBody>
          <a:bodyPr/>
          <a:lstStyle/>
          <a:p>
            <a:fld id="{ACF6FBCE-0EFB-9341-AF14-772DDDB8FE9A}" type="slidenum">
              <a:rPr lang="en-US" smtClean="0"/>
              <a:t>20</a:t>
            </a:fld>
            <a:endParaRPr lang="en-US"/>
          </a:p>
        </p:txBody>
      </p:sp>
      <p:pic>
        <p:nvPicPr>
          <p:cNvPr id="8" name="Picture 7" descr="Health Logo.jpg">
            <a:extLst>
              <a:ext uri="{FF2B5EF4-FFF2-40B4-BE49-F238E27FC236}">
                <a16:creationId xmlns:a16="http://schemas.microsoft.com/office/drawing/2014/main" id="{240D6E32-8A38-CDD8-5254-DE45F3EDBF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76210"/>
            <a:ext cx="2304256" cy="580377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AF8B39A-8C42-C4AE-4BA4-A03860F69E13}"/>
              </a:ext>
            </a:extLst>
          </p:cNvPr>
          <p:cNvSpPr/>
          <p:nvPr/>
        </p:nvSpPr>
        <p:spPr>
          <a:xfrm>
            <a:off x="6396421" y="127571"/>
            <a:ext cx="271804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GROWING KWAZULU-NATAL TOGETHER</a:t>
            </a:r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038846AC-9F50-AC70-11DD-9FEE222C2A19}"/>
              </a:ext>
            </a:extLst>
          </p:cNvPr>
          <p:cNvSpPr txBox="1">
            <a:spLocks/>
          </p:cNvSpPr>
          <p:nvPr/>
        </p:nvSpPr>
        <p:spPr>
          <a:xfrm>
            <a:off x="0" y="732798"/>
            <a:ext cx="7886700" cy="5803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PRICING DATA</a:t>
            </a:r>
            <a:endParaRPr lang="en-ZA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5DA3AB-FEE1-6CDC-487E-C487336DD584}"/>
              </a:ext>
            </a:extLst>
          </p:cNvPr>
          <p:cNvSpPr txBox="1"/>
          <p:nvPr/>
        </p:nvSpPr>
        <p:spPr>
          <a:xfrm>
            <a:off x="121675" y="1313175"/>
            <a:ext cx="7993625" cy="48885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Pricing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Assumptions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Basis of Remuneration, Method of Tendering and Estimated Fees </a:t>
            </a:r>
            <a:endParaRPr lang="en-GB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Remuneration for Professional Services 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Value Based Fees 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Set Off 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Printing and Duplicating Work 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Travelling and Subsistence Arrangements 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Quality Management 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Site Staff 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Apportionment of Fees 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Contract Skills Development Goal (CSDG) </a:t>
            </a:r>
            <a:endParaRPr lang="en-GB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Pricing Schedule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252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7997A-2AED-51FD-D5B3-E0E3760A9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CDCB8C-60A3-CE69-6535-369E5798097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6356350"/>
            <a:ext cx="2057400" cy="365125"/>
          </a:xfrm>
        </p:spPr>
        <p:txBody>
          <a:bodyPr/>
          <a:lstStyle/>
          <a:p>
            <a:fld id="{ACF6FBCE-0EFB-9341-AF14-772DDDB8FE9A}" type="slidenum">
              <a:rPr lang="en-US" smtClean="0"/>
              <a:t>21</a:t>
            </a:fld>
            <a:endParaRPr lang="en-US"/>
          </a:p>
        </p:txBody>
      </p:sp>
      <p:pic>
        <p:nvPicPr>
          <p:cNvPr id="8" name="Picture 7" descr="Health Logo.jpg">
            <a:extLst>
              <a:ext uri="{FF2B5EF4-FFF2-40B4-BE49-F238E27FC236}">
                <a16:creationId xmlns:a16="http://schemas.microsoft.com/office/drawing/2014/main" id="{240D6E32-8A38-CDD8-5254-DE45F3EDBF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76210"/>
            <a:ext cx="2304256" cy="580377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AF8B39A-8C42-C4AE-4BA4-A03860F69E13}"/>
              </a:ext>
            </a:extLst>
          </p:cNvPr>
          <p:cNvSpPr/>
          <p:nvPr/>
        </p:nvSpPr>
        <p:spPr>
          <a:xfrm>
            <a:off x="6396421" y="127571"/>
            <a:ext cx="271804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GROWING KWAZULU-NATAL TOGETHER</a:t>
            </a:r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038846AC-9F50-AC70-11DD-9FEE222C2A19}"/>
              </a:ext>
            </a:extLst>
          </p:cNvPr>
          <p:cNvSpPr txBox="1">
            <a:spLocks/>
          </p:cNvSpPr>
          <p:nvPr/>
        </p:nvSpPr>
        <p:spPr>
          <a:xfrm>
            <a:off x="0" y="732799"/>
            <a:ext cx="7886700" cy="3817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EVALUATION CRITERIA</a:t>
            </a:r>
            <a:endParaRPr lang="en-ZA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90CB57C-783B-D339-2BC4-B74961DF14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083" y="1951949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5DA3AB-FEE1-6CDC-487E-C487336DD584}"/>
              </a:ext>
            </a:extLst>
          </p:cNvPr>
          <p:cNvSpPr txBox="1"/>
          <p:nvPr/>
        </p:nvSpPr>
        <p:spPr>
          <a:xfrm>
            <a:off x="261784" y="1088626"/>
            <a:ext cx="8619202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The evaluation of bids will be conducted in three (3) phases: </a:t>
            </a:r>
          </a:p>
          <a:p>
            <a:pPr>
              <a:lnSpc>
                <a:spcPct val="150000"/>
              </a:lnSpc>
            </a:pPr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Phase 1: Responsiveness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Correctness of bid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document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ompliance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with SCM regulations </a:t>
            </a:r>
            <a:endParaRPr lang="en-GB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Phase 2a: Eligibility Criteria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Minimum Key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Persons assigned to the project </a:t>
            </a:r>
            <a:endParaRPr lang="en-GB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Proof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of BIM (by Autodesk)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Experience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Valid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Professional Indemnity Insurance must be provided for each professional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service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Phase </a:t>
            </a:r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2b: Functionality Criteria</a:t>
            </a:r>
            <a:endParaRPr lang="en-GB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Experience of Key Persons 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Past project experience of Key Persons </a:t>
            </a:r>
            <a:endParaRPr lang="en-GB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References for previous completed projects </a:t>
            </a:r>
            <a:endParaRPr lang="en-GB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Empowerment 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Phase 3: Price and Preference Points</a:t>
            </a:r>
            <a:endParaRPr lang="en-ZA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0176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7997A-2AED-51FD-D5B3-E0E3760A9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CDCB8C-60A3-CE69-6535-369E5798097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6356350"/>
            <a:ext cx="2057400" cy="365125"/>
          </a:xfrm>
        </p:spPr>
        <p:txBody>
          <a:bodyPr/>
          <a:lstStyle/>
          <a:p>
            <a:fld id="{ACF6FBCE-0EFB-9341-AF14-772DDDB8FE9A}" type="slidenum">
              <a:rPr lang="en-US" smtClean="0"/>
              <a:t>22</a:t>
            </a:fld>
            <a:endParaRPr lang="en-US"/>
          </a:p>
        </p:txBody>
      </p:sp>
      <p:pic>
        <p:nvPicPr>
          <p:cNvPr id="8" name="Picture 7" descr="Health Logo.jpg">
            <a:extLst>
              <a:ext uri="{FF2B5EF4-FFF2-40B4-BE49-F238E27FC236}">
                <a16:creationId xmlns:a16="http://schemas.microsoft.com/office/drawing/2014/main" id="{240D6E32-8A38-CDD8-5254-DE45F3EDBF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76210"/>
            <a:ext cx="2304256" cy="580377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AF8B39A-8C42-C4AE-4BA4-A03860F69E13}"/>
              </a:ext>
            </a:extLst>
          </p:cNvPr>
          <p:cNvSpPr/>
          <p:nvPr/>
        </p:nvSpPr>
        <p:spPr>
          <a:xfrm>
            <a:off x="6396421" y="127571"/>
            <a:ext cx="271804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GROWING KWAZULU-NATAL TOGETHER</a:t>
            </a:r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038846AC-9F50-AC70-11DD-9FEE222C2A19}"/>
              </a:ext>
            </a:extLst>
          </p:cNvPr>
          <p:cNvSpPr txBox="1">
            <a:spLocks/>
          </p:cNvSpPr>
          <p:nvPr/>
        </p:nvSpPr>
        <p:spPr>
          <a:xfrm>
            <a:off x="0" y="732799"/>
            <a:ext cx="7886700" cy="3817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Planning and Programming </a:t>
            </a:r>
            <a:endParaRPr lang="en-ZA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90CB57C-783B-D339-2BC4-B74961DF14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083" y="1951949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0303466"/>
              </p:ext>
            </p:extLst>
          </p:nvPr>
        </p:nvGraphicFramePr>
        <p:xfrm>
          <a:off x="393290" y="1190796"/>
          <a:ext cx="8209936" cy="4358375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4108120">
                  <a:extLst>
                    <a:ext uri="{9D8B030D-6E8A-4147-A177-3AD203B41FA5}">
                      <a16:colId xmlns:a16="http://schemas.microsoft.com/office/drawing/2014/main" val="2986257566"/>
                    </a:ext>
                  </a:extLst>
                </a:gridCol>
                <a:gridCol w="4101816">
                  <a:extLst>
                    <a:ext uri="{9D8B030D-6E8A-4147-A177-3AD203B41FA5}">
                      <a16:colId xmlns:a16="http://schemas.microsoft.com/office/drawing/2014/main" val="1110735696"/>
                    </a:ext>
                  </a:extLst>
                </a:gridCol>
              </a:tblGrid>
              <a:tr h="68651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PSP Deliverables according to Construction Work Stages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Duration to produce deliverables for each stage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2541006"/>
                  </a:ext>
                </a:extLst>
              </a:tr>
              <a:tr h="458570">
                <a:tc>
                  <a:txBody>
                    <a:bodyPr/>
                    <a:lstStyle/>
                    <a:p>
                      <a:pPr marL="66675" marR="0" algn="l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Stage 1: Inception Report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 Light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month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8336779"/>
                  </a:ext>
                </a:extLst>
              </a:tr>
              <a:tr h="448775">
                <a:tc>
                  <a:txBody>
                    <a:bodyPr/>
                    <a:lstStyle/>
                    <a:p>
                      <a:pPr marL="66675" marR="0" algn="l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Stage 2: Concept &amp; Feasibility Report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 Light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months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 Light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295236"/>
                  </a:ext>
                </a:extLst>
              </a:tr>
              <a:tr h="452337">
                <a:tc>
                  <a:txBody>
                    <a:bodyPr/>
                    <a:lstStyle/>
                    <a:p>
                      <a:pPr marL="66675" marR="0" algn="just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Stage 3: Design Development Report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 Light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months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 Light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7400551"/>
                  </a:ext>
                </a:extLst>
              </a:tr>
              <a:tr h="523305">
                <a:tc>
                  <a:txBody>
                    <a:bodyPr/>
                    <a:lstStyle/>
                    <a:p>
                      <a:pPr marL="66675" marR="0" algn="just">
                        <a:lnSpc>
                          <a:spcPct val="115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Stage 4: Design Documentation Report / Documentation &amp; Procurement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 Light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months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 Light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764825"/>
                  </a:ext>
                </a:extLst>
              </a:tr>
              <a:tr h="496858">
                <a:tc>
                  <a:txBody>
                    <a:bodyPr/>
                    <a:lstStyle/>
                    <a:p>
                      <a:pPr marL="66675" marR="0" algn="just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Stage 5: Works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egoe UI Light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 months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 Light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251028"/>
                  </a:ext>
                </a:extLst>
              </a:tr>
              <a:tr h="491516">
                <a:tc>
                  <a:txBody>
                    <a:bodyPr/>
                    <a:lstStyle/>
                    <a:p>
                      <a:pPr marL="66675" marR="0" algn="just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Stage 6: Project Close Out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egoe UI Light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months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9431451"/>
                  </a:ext>
                </a:extLst>
              </a:tr>
              <a:tr h="80049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TIME TO PRODUCE DELIVERABLES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egoe UI Light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 months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 Light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0386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11436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11560" y="2132856"/>
            <a:ext cx="78488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THANK YOU</a:t>
            </a:r>
            <a:endParaRPr kumimoji="0" lang="en-ZA" sz="6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4" name="Picture 3" descr="Untitled-20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3284984"/>
            <a:ext cx="2736304" cy="1737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8352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AA26ADA9EF98498D6D35181CCBC089" ma:contentTypeVersion="6" ma:contentTypeDescription="Create a new document." ma:contentTypeScope="" ma:versionID="7f724b3d10aeb7dd81c472b92cecbc64">
  <xsd:schema xmlns:xsd="http://www.w3.org/2001/XMLSchema" xmlns:xs="http://www.w3.org/2001/XMLSchema" xmlns:p="http://schemas.microsoft.com/office/2006/metadata/properties" xmlns:ns2="015ba44a-038f-4bb0-8082-5bc742879613" xmlns:ns3="8d5d8425-d61f-466e-a69f-6b315096c7ac" targetNamespace="http://schemas.microsoft.com/office/2006/metadata/properties" ma:root="true" ma:fieldsID="eb0f751b8f3cf1969e03d5cdb224e21d" ns2:_="" ns3:_="">
    <xsd:import namespace="015ba44a-038f-4bb0-8082-5bc742879613"/>
    <xsd:import namespace="8d5d8425-d61f-466e-a69f-6b315096c7a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5ba44a-038f-4bb0-8082-5bc7428796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5d8425-d61f-466e-a69f-6b315096c7a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8d5d8425-d61f-466e-a69f-6b315096c7ac">
      <UserInfo>
        <DisplayName>Chowthee Priven</DisplayName>
        <AccountId>16</AccountId>
        <AccountType/>
      </UserInfo>
      <UserInfo>
        <DisplayName>Mkhize Musawenkosi</DisplayName>
        <AccountId>47</AccountId>
        <AccountType/>
      </UserInfo>
      <UserInfo>
        <DisplayName>Masondo Simiso</DisplayName>
        <AccountId>48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801ED579-C1C1-4D28-9A23-22B595C8B182}">
  <ds:schemaRefs>
    <ds:schemaRef ds:uri="015ba44a-038f-4bb0-8082-5bc742879613"/>
    <ds:schemaRef ds:uri="8d5d8425-d61f-466e-a69f-6b315096c7a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F2AFC45-6FA5-477D-9A9C-FCD3E57C502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3E1E787-E6A0-4A7C-8F2A-6CE52D195FA2}">
  <ds:schemaRefs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www.w3.org/XML/1998/namespace"/>
    <ds:schemaRef ds:uri="http://schemas.microsoft.com/office/2006/metadata/properties"/>
    <ds:schemaRef ds:uri="8d5d8425-d61f-466e-a69f-6b315096c7ac"/>
    <ds:schemaRef ds:uri="015ba44a-038f-4bb0-8082-5bc742879613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5057</TotalTime>
  <Words>1393</Words>
  <Application>Microsoft Office PowerPoint</Application>
  <PresentationFormat>On-screen Show (4:3)</PresentationFormat>
  <Paragraphs>349</Paragraphs>
  <Slides>23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Arial</vt:lpstr>
      <vt:lpstr>Arial Black</vt:lpstr>
      <vt:lpstr>Arial Narrow</vt:lpstr>
      <vt:lpstr>Calibri</vt:lpstr>
      <vt:lpstr>Segoe UI Light</vt:lpstr>
      <vt:lpstr>Times New Roman</vt:lpstr>
      <vt:lpstr>Verdana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Package of Services</vt:lpstr>
      <vt:lpstr>PowerPoint Presentation</vt:lpstr>
      <vt:lpstr>PowerPoint Presentation</vt:lpstr>
      <vt:lpstr>HEALTH TECHNOLOGY SERVICES</vt:lpstr>
      <vt:lpstr>EXCLUSIONS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Madonsela Lindelwa</cp:lastModifiedBy>
  <cp:revision>347</cp:revision>
  <cp:lastPrinted>2023-03-07T08:04:47Z</cp:lastPrinted>
  <dcterms:created xsi:type="dcterms:W3CDTF">2017-06-12T08:43:34Z</dcterms:created>
  <dcterms:modified xsi:type="dcterms:W3CDTF">2024-07-10T13:56:58Z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0x010100F3AA26ADA9EF98498D6D35181CCBC089</vt:lpwstr>
  </property>
</Properties>
</file>